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56" r:id="rId3"/>
    <p:sldId id="267" r:id="rId4"/>
    <p:sldId id="258" r:id="rId5"/>
    <p:sldId id="268" r:id="rId6"/>
    <p:sldId id="260" r:id="rId7"/>
    <p:sldId id="261" r:id="rId8"/>
    <p:sldId id="262" r:id="rId9"/>
    <p:sldId id="263" r:id="rId10"/>
    <p:sldId id="264" r:id="rId11"/>
    <p:sldId id="270" r:id="rId12"/>
    <p:sldId id="271" r:id="rId13"/>
    <p:sldId id="272" r:id="rId14"/>
    <p:sldId id="274" r:id="rId15"/>
    <p:sldId id="275" r:id="rId16"/>
    <p:sldId id="276" r:id="rId17"/>
    <p:sldId id="273" r:id="rId18"/>
    <p:sldId id="277" r:id="rId19"/>
    <p:sldId id="278" r:id="rId20"/>
    <p:sldId id="279" r:id="rId21"/>
    <p:sldId id="280" r:id="rId22"/>
    <p:sldId id="281" r:id="rId23"/>
    <p:sldId id="283"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48" y="222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5F50A7-F11A-4352-8668-C474C50F35BE}" type="doc">
      <dgm:prSet loTypeId="urn:microsoft.com/office/officeart/2005/8/layout/venn2" loCatId="relationship" qsTypeId="urn:microsoft.com/office/officeart/2005/8/quickstyle/simple1" qsCatId="simple" csTypeId="urn:microsoft.com/office/officeart/2005/8/colors/accent6_4" csCatId="accent6" phldr="1"/>
      <dgm:spPr/>
      <dgm:t>
        <a:bodyPr/>
        <a:lstStyle/>
        <a:p>
          <a:endParaRPr lang="en-US"/>
        </a:p>
      </dgm:t>
    </dgm:pt>
    <dgm:pt modelId="{0BF697B6-FBA5-4576-8372-1626CE6985FD}">
      <dgm:prSet phldrT="[Text]" custT="1"/>
      <dgm:spPr/>
      <dgm:t>
        <a:bodyPr/>
        <a:lstStyle/>
        <a:p>
          <a:r>
            <a:rPr lang="mn-MN" sz="1800" dirty="0" smtClean="0">
              <a:solidFill>
                <a:schemeClr val="tx1"/>
              </a:solidFill>
              <a:latin typeface="Times New Roman" pitchFamily="18" charset="0"/>
              <a:cs typeface="Times New Roman" pitchFamily="18" charset="0"/>
            </a:rPr>
            <a:t>Бүх зүйл, амьтан</a:t>
          </a:r>
          <a:endParaRPr lang="en-US" sz="1800" dirty="0">
            <a:solidFill>
              <a:schemeClr val="tx1"/>
            </a:solidFill>
            <a:latin typeface="Times New Roman" pitchFamily="18" charset="0"/>
            <a:cs typeface="Times New Roman" pitchFamily="18" charset="0"/>
          </a:endParaRPr>
        </a:p>
      </dgm:t>
    </dgm:pt>
    <dgm:pt modelId="{C5F5FC8C-7072-4036-A45B-B79C14065303}" type="parTrans" cxnId="{D377BAF2-625F-471F-8F30-67FC6ED41ABA}">
      <dgm:prSet/>
      <dgm:spPr/>
      <dgm:t>
        <a:bodyPr/>
        <a:lstStyle/>
        <a:p>
          <a:endParaRPr lang="en-US"/>
        </a:p>
      </dgm:t>
    </dgm:pt>
    <dgm:pt modelId="{7DA43737-2575-4D41-BAA2-B9C2F771E51B}" type="sibTrans" cxnId="{D377BAF2-625F-471F-8F30-67FC6ED41ABA}">
      <dgm:prSet/>
      <dgm:spPr/>
      <dgm:t>
        <a:bodyPr/>
        <a:lstStyle/>
        <a:p>
          <a:endParaRPr lang="en-US"/>
        </a:p>
      </dgm:t>
    </dgm:pt>
    <dgm:pt modelId="{F9BEFC07-B6B0-4332-8323-9299411F1EB4}">
      <dgm:prSet phldrT="[Text]" custT="1"/>
      <dgm:spPr/>
      <dgm:t>
        <a:bodyPr/>
        <a:lstStyle/>
        <a:p>
          <a:r>
            <a:rPr lang="mn-MN" sz="1800" dirty="0" smtClean="0">
              <a:solidFill>
                <a:schemeClr val="tx1"/>
              </a:solidFill>
              <a:latin typeface="Times New Roman" pitchFamily="18" charset="0"/>
              <a:cs typeface="Times New Roman" pitchFamily="18" charset="0"/>
            </a:rPr>
            <a:t>Хүн төрөлхтөн</a:t>
          </a:r>
          <a:endParaRPr lang="en-US" sz="1800" dirty="0">
            <a:solidFill>
              <a:schemeClr val="tx1"/>
            </a:solidFill>
            <a:latin typeface="Times New Roman" pitchFamily="18" charset="0"/>
            <a:cs typeface="Times New Roman" pitchFamily="18" charset="0"/>
          </a:endParaRPr>
        </a:p>
      </dgm:t>
    </dgm:pt>
    <dgm:pt modelId="{E28A53F9-DA29-431A-ADC2-EBC6DE4E958E}" type="parTrans" cxnId="{2D68A982-2B49-4D98-A9CA-F31DD95A1801}">
      <dgm:prSet/>
      <dgm:spPr/>
      <dgm:t>
        <a:bodyPr/>
        <a:lstStyle/>
        <a:p>
          <a:endParaRPr lang="en-US"/>
        </a:p>
      </dgm:t>
    </dgm:pt>
    <dgm:pt modelId="{52FD192B-330C-4655-88A8-CC2C9DA5972A}" type="sibTrans" cxnId="{2D68A982-2B49-4D98-A9CA-F31DD95A1801}">
      <dgm:prSet/>
      <dgm:spPr/>
      <dgm:t>
        <a:bodyPr/>
        <a:lstStyle/>
        <a:p>
          <a:endParaRPr lang="en-US"/>
        </a:p>
      </dgm:t>
    </dgm:pt>
    <dgm:pt modelId="{5D118763-EFCD-42C3-B057-9A418D0F6DFD}">
      <dgm:prSet phldrT="[Text]" custT="1"/>
      <dgm:spPr/>
      <dgm:t>
        <a:bodyPr/>
        <a:lstStyle/>
        <a:p>
          <a:r>
            <a:rPr lang="mn-MN" sz="1800" dirty="0" smtClean="0">
              <a:solidFill>
                <a:schemeClr val="tx1"/>
              </a:solidFill>
              <a:latin typeface="Times New Roman" pitchFamily="18" charset="0"/>
              <a:cs typeface="Times New Roman" pitchFamily="18" charset="0"/>
            </a:rPr>
            <a:t>Нийгмийн бүлэг, отог, омог</a:t>
          </a:r>
          <a:endParaRPr lang="en-US" sz="1800" dirty="0">
            <a:solidFill>
              <a:schemeClr val="tx1"/>
            </a:solidFill>
            <a:latin typeface="Times New Roman" pitchFamily="18" charset="0"/>
            <a:cs typeface="Times New Roman" pitchFamily="18" charset="0"/>
          </a:endParaRPr>
        </a:p>
      </dgm:t>
    </dgm:pt>
    <dgm:pt modelId="{DEEAA671-25F6-4E50-BD6F-D672E525873F}" type="parTrans" cxnId="{AB30184F-AC7C-4803-8985-059E2B3347DE}">
      <dgm:prSet/>
      <dgm:spPr/>
      <dgm:t>
        <a:bodyPr/>
        <a:lstStyle/>
        <a:p>
          <a:endParaRPr lang="en-US"/>
        </a:p>
      </dgm:t>
    </dgm:pt>
    <dgm:pt modelId="{9D9E82B5-9C94-49C9-B657-775BC758884C}" type="sibTrans" cxnId="{AB30184F-AC7C-4803-8985-059E2B3347DE}">
      <dgm:prSet/>
      <dgm:spPr/>
      <dgm:t>
        <a:bodyPr/>
        <a:lstStyle/>
        <a:p>
          <a:endParaRPr lang="en-US"/>
        </a:p>
      </dgm:t>
    </dgm:pt>
    <dgm:pt modelId="{D551D241-6EFC-45AA-9735-36B5B3BDDDEB}">
      <dgm:prSet phldrT="[Text]" custT="1"/>
      <dgm:spPr/>
      <dgm:t>
        <a:bodyPr/>
        <a:lstStyle/>
        <a:p>
          <a:r>
            <a:rPr lang="mn-MN" sz="1800" dirty="0" smtClean="0">
              <a:solidFill>
                <a:schemeClr val="tx1"/>
              </a:solidFill>
              <a:latin typeface="Times New Roman" pitchFamily="18" charset="0"/>
              <a:cs typeface="Times New Roman" pitchFamily="18" charset="0"/>
            </a:rPr>
            <a:t>Хамаатан садан</a:t>
          </a:r>
          <a:endParaRPr lang="en-US" sz="1800" dirty="0">
            <a:solidFill>
              <a:schemeClr val="tx1"/>
            </a:solidFill>
            <a:latin typeface="Times New Roman" pitchFamily="18" charset="0"/>
            <a:cs typeface="Times New Roman" pitchFamily="18" charset="0"/>
          </a:endParaRPr>
        </a:p>
      </dgm:t>
    </dgm:pt>
    <dgm:pt modelId="{07565BCA-02C6-43CA-BBEF-F1A4C9D0B069}" type="parTrans" cxnId="{A9FE1D5D-028B-44AA-BCDE-6F698D954D13}">
      <dgm:prSet/>
      <dgm:spPr/>
      <dgm:t>
        <a:bodyPr/>
        <a:lstStyle/>
        <a:p>
          <a:endParaRPr lang="en-US"/>
        </a:p>
      </dgm:t>
    </dgm:pt>
    <dgm:pt modelId="{34ABC5D0-3DD0-487F-A806-CEA9741839C3}" type="sibTrans" cxnId="{A9FE1D5D-028B-44AA-BCDE-6F698D954D13}">
      <dgm:prSet/>
      <dgm:spPr/>
      <dgm:t>
        <a:bodyPr/>
        <a:lstStyle/>
        <a:p>
          <a:endParaRPr lang="en-US"/>
        </a:p>
      </dgm:t>
    </dgm:pt>
    <dgm:pt modelId="{501A1E0D-3C97-447B-927D-8D5907CFDBFC}">
      <dgm:prSet custT="1"/>
      <dgm:spPr/>
      <dgm:t>
        <a:bodyPr/>
        <a:lstStyle/>
        <a:p>
          <a:r>
            <a:rPr lang="mn-MN" sz="1800" dirty="0" smtClean="0">
              <a:solidFill>
                <a:schemeClr val="tx1"/>
              </a:solidFill>
              <a:latin typeface="Times New Roman" pitchFamily="18" charset="0"/>
              <a:cs typeface="Times New Roman" pitchFamily="18" charset="0"/>
            </a:rPr>
            <a:t>Нэг үндэстэн, шашин бүлэг</a:t>
          </a:r>
          <a:endParaRPr lang="en-US" sz="1800" dirty="0">
            <a:solidFill>
              <a:schemeClr val="tx1"/>
            </a:solidFill>
            <a:latin typeface="Times New Roman" pitchFamily="18" charset="0"/>
            <a:cs typeface="Times New Roman" pitchFamily="18" charset="0"/>
          </a:endParaRPr>
        </a:p>
      </dgm:t>
    </dgm:pt>
    <dgm:pt modelId="{49C6FB2B-AF81-4229-84B5-B50EDBA2499C}" type="parTrans" cxnId="{EF54A140-60A8-4460-8314-942CD3A62C4D}">
      <dgm:prSet/>
      <dgm:spPr/>
      <dgm:t>
        <a:bodyPr/>
        <a:lstStyle/>
        <a:p>
          <a:endParaRPr lang="en-US"/>
        </a:p>
      </dgm:t>
    </dgm:pt>
    <dgm:pt modelId="{108D4EB8-AECE-4257-9B48-311A1AF07337}" type="sibTrans" cxnId="{EF54A140-60A8-4460-8314-942CD3A62C4D}">
      <dgm:prSet/>
      <dgm:spPr/>
      <dgm:t>
        <a:bodyPr/>
        <a:lstStyle/>
        <a:p>
          <a:endParaRPr lang="en-US"/>
        </a:p>
      </dgm:t>
    </dgm:pt>
    <dgm:pt modelId="{C6AEC95F-C4D0-462D-A88F-230628951660}" type="pres">
      <dgm:prSet presAssocID="{C15F50A7-F11A-4352-8668-C474C50F35BE}" presName="Name0" presStyleCnt="0">
        <dgm:presLayoutVars>
          <dgm:chMax val="7"/>
          <dgm:resizeHandles val="exact"/>
        </dgm:presLayoutVars>
      </dgm:prSet>
      <dgm:spPr/>
      <dgm:t>
        <a:bodyPr/>
        <a:lstStyle/>
        <a:p>
          <a:endParaRPr lang="en-US"/>
        </a:p>
      </dgm:t>
    </dgm:pt>
    <dgm:pt modelId="{34DD7512-A025-4DBC-9F66-EC578A5CF853}" type="pres">
      <dgm:prSet presAssocID="{C15F50A7-F11A-4352-8668-C474C50F35BE}" presName="comp1" presStyleCnt="0"/>
      <dgm:spPr/>
    </dgm:pt>
    <dgm:pt modelId="{161AC71E-8396-48E9-89AD-6B7F5FE769DC}" type="pres">
      <dgm:prSet presAssocID="{C15F50A7-F11A-4352-8668-C474C50F35BE}" presName="circle1" presStyleLbl="node1" presStyleIdx="0" presStyleCnt="5"/>
      <dgm:spPr/>
      <dgm:t>
        <a:bodyPr/>
        <a:lstStyle/>
        <a:p>
          <a:endParaRPr lang="en-US"/>
        </a:p>
      </dgm:t>
    </dgm:pt>
    <dgm:pt modelId="{BFE1A4C1-6B77-4AAA-B998-436D48B7DF4F}" type="pres">
      <dgm:prSet presAssocID="{C15F50A7-F11A-4352-8668-C474C50F35BE}" presName="c1text" presStyleLbl="node1" presStyleIdx="0" presStyleCnt="5">
        <dgm:presLayoutVars>
          <dgm:bulletEnabled val="1"/>
        </dgm:presLayoutVars>
      </dgm:prSet>
      <dgm:spPr/>
      <dgm:t>
        <a:bodyPr/>
        <a:lstStyle/>
        <a:p>
          <a:endParaRPr lang="en-US"/>
        </a:p>
      </dgm:t>
    </dgm:pt>
    <dgm:pt modelId="{5E155EB3-EC5E-4A51-B677-1E6A99E44400}" type="pres">
      <dgm:prSet presAssocID="{C15F50A7-F11A-4352-8668-C474C50F35BE}" presName="comp2" presStyleCnt="0"/>
      <dgm:spPr/>
    </dgm:pt>
    <dgm:pt modelId="{318F20CC-39E5-4E35-A039-C9A1F7D7BB7B}" type="pres">
      <dgm:prSet presAssocID="{C15F50A7-F11A-4352-8668-C474C50F35BE}" presName="circle2" presStyleLbl="node1" presStyleIdx="1" presStyleCnt="5" custLinFactNeighborX="-509" custLinFactNeighborY="-579"/>
      <dgm:spPr/>
      <dgm:t>
        <a:bodyPr/>
        <a:lstStyle/>
        <a:p>
          <a:endParaRPr lang="en-US"/>
        </a:p>
      </dgm:t>
    </dgm:pt>
    <dgm:pt modelId="{CDDCBC7D-5018-4397-8F5C-41EA2140F45E}" type="pres">
      <dgm:prSet presAssocID="{C15F50A7-F11A-4352-8668-C474C50F35BE}" presName="c2text" presStyleLbl="node1" presStyleIdx="1" presStyleCnt="5">
        <dgm:presLayoutVars>
          <dgm:bulletEnabled val="1"/>
        </dgm:presLayoutVars>
      </dgm:prSet>
      <dgm:spPr/>
      <dgm:t>
        <a:bodyPr/>
        <a:lstStyle/>
        <a:p>
          <a:endParaRPr lang="en-US"/>
        </a:p>
      </dgm:t>
    </dgm:pt>
    <dgm:pt modelId="{6A4824B6-6C14-4C55-8088-491285D774A4}" type="pres">
      <dgm:prSet presAssocID="{C15F50A7-F11A-4352-8668-C474C50F35BE}" presName="comp3" presStyleCnt="0"/>
      <dgm:spPr/>
    </dgm:pt>
    <dgm:pt modelId="{9594A056-079C-4D5C-84C3-06526213629F}" type="pres">
      <dgm:prSet presAssocID="{C15F50A7-F11A-4352-8668-C474C50F35BE}" presName="circle3" presStyleLbl="node1" presStyleIdx="2" presStyleCnt="5"/>
      <dgm:spPr/>
      <dgm:t>
        <a:bodyPr/>
        <a:lstStyle/>
        <a:p>
          <a:endParaRPr lang="en-US"/>
        </a:p>
      </dgm:t>
    </dgm:pt>
    <dgm:pt modelId="{1F7812F1-50CA-479D-AC4D-E3F5C9A5B3A4}" type="pres">
      <dgm:prSet presAssocID="{C15F50A7-F11A-4352-8668-C474C50F35BE}" presName="c3text" presStyleLbl="node1" presStyleIdx="2" presStyleCnt="5">
        <dgm:presLayoutVars>
          <dgm:bulletEnabled val="1"/>
        </dgm:presLayoutVars>
      </dgm:prSet>
      <dgm:spPr/>
      <dgm:t>
        <a:bodyPr/>
        <a:lstStyle/>
        <a:p>
          <a:endParaRPr lang="en-US"/>
        </a:p>
      </dgm:t>
    </dgm:pt>
    <dgm:pt modelId="{FDB13CA6-5D97-4488-A7F7-903DDC7490D7}" type="pres">
      <dgm:prSet presAssocID="{C15F50A7-F11A-4352-8668-C474C50F35BE}" presName="comp4" presStyleCnt="0"/>
      <dgm:spPr/>
    </dgm:pt>
    <dgm:pt modelId="{9318ED27-9A23-4114-9F87-BF142537D6AB}" type="pres">
      <dgm:prSet presAssocID="{C15F50A7-F11A-4352-8668-C474C50F35BE}" presName="circle4" presStyleLbl="node1" presStyleIdx="3" presStyleCnt="5"/>
      <dgm:spPr/>
      <dgm:t>
        <a:bodyPr/>
        <a:lstStyle/>
        <a:p>
          <a:endParaRPr lang="en-US"/>
        </a:p>
      </dgm:t>
    </dgm:pt>
    <dgm:pt modelId="{90DAD9DA-3FFE-4D78-A99F-B32236E4AA70}" type="pres">
      <dgm:prSet presAssocID="{C15F50A7-F11A-4352-8668-C474C50F35BE}" presName="c4text" presStyleLbl="node1" presStyleIdx="3" presStyleCnt="5">
        <dgm:presLayoutVars>
          <dgm:bulletEnabled val="1"/>
        </dgm:presLayoutVars>
      </dgm:prSet>
      <dgm:spPr/>
      <dgm:t>
        <a:bodyPr/>
        <a:lstStyle/>
        <a:p>
          <a:endParaRPr lang="en-US"/>
        </a:p>
      </dgm:t>
    </dgm:pt>
    <dgm:pt modelId="{76CF5FF9-25C7-457B-8F55-EB82AD2C3248}" type="pres">
      <dgm:prSet presAssocID="{C15F50A7-F11A-4352-8668-C474C50F35BE}" presName="comp5" presStyleCnt="0"/>
      <dgm:spPr/>
    </dgm:pt>
    <dgm:pt modelId="{103AD6C0-A0ED-4F4D-B1FF-AB5464107F3A}" type="pres">
      <dgm:prSet presAssocID="{C15F50A7-F11A-4352-8668-C474C50F35BE}" presName="circle5" presStyleLbl="node1" presStyleIdx="4" presStyleCnt="5" custScaleX="118421" custScaleY="97368" custLinFactNeighborY="11184"/>
      <dgm:spPr/>
      <dgm:t>
        <a:bodyPr/>
        <a:lstStyle/>
        <a:p>
          <a:endParaRPr lang="en-US"/>
        </a:p>
      </dgm:t>
    </dgm:pt>
    <dgm:pt modelId="{1F3C4230-D23A-47C7-9F24-3086E5992F36}" type="pres">
      <dgm:prSet presAssocID="{C15F50A7-F11A-4352-8668-C474C50F35BE}" presName="c5text" presStyleLbl="node1" presStyleIdx="4" presStyleCnt="5">
        <dgm:presLayoutVars>
          <dgm:bulletEnabled val="1"/>
        </dgm:presLayoutVars>
      </dgm:prSet>
      <dgm:spPr/>
      <dgm:t>
        <a:bodyPr/>
        <a:lstStyle/>
        <a:p>
          <a:endParaRPr lang="en-US"/>
        </a:p>
      </dgm:t>
    </dgm:pt>
  </dgm:ptLst>
  <dgm:cxnLst>
    <dgm:cxn modelId="{A9FE1D5D-028B-44AA-BCDE-6F698D954D13}" srcId="{C15F50A7-F11A-4352-8668-C474C50F35BE}" destId="{D551D241-6EFC-45AA-9735-36B5B3BDDDEB}" srcOrd="4" destOrd="0" parTransId="{07565BCA-02C6-43CA-BBEF-F1A4C9D0B069}" sibTransId="{34ABC5D0-3DD0-487F-A806-CEA9741839C3}"/>
    <dgm:cxn modelId="{DFBD2DAD-E869-4806-B431-3B8B9C91B425}" type="presOf" srcId="{0BF697B6-FBA5-4576-8372-1626CE6985FD}" destId="{BFE1A4C1-6B77-4AAA-B998-436D48B7DF4F}" srcOrd="1" destOrd="0" presId="urn:microsoft.com/office/officeart/2005/8/layout/venn2"/>
    <dgm:cxn modelId="{3BACB69B-8D62-459D-A97A-FBEA78408AAF}" type="presOf" srcId="{F9BEFC07-B6B0-4332-8323-9299411F1EB4}" destId="{CDDCBC7D-5018-4397-8F5C-41EA2140F45E}" srcOrd="1" destOrd="0" presId="urn:microsoft.com/office/officeart/2005/8/layout/venn2"/>
    <dgm:cxn modelId="{E2A7C757-EA64-4D7C-8027-CD322A48D6FC}" type="presOf" srcId="{D551D241-6EFC-45AA-9735-36B5B3BDDDEB}" destId="{103AD6C0-A0ED-4F4D-B1FF-AB5464107F3A}" srcOrd="0" destOrd="0" presId="urn:microsoft.com/office/officeart/2005/8/layout/venn2"/>
    <dgm:cxn modelId="{EF54A140-60A8-4460-8314-942CD3A62C4D}" srcId="{C15F50A7-F11A-4352-8668-C474C50F35BE}" destId="{501A1E0D-3C97-447B-927D-8D5907CFDBFC}" srcOrd="2" destOrd="0" parTransId="{49C6FB2B-AF81-4229-84B5-B50EDBA2499C}" sibTransId="{108D4EB8-AECE-4257-9B48-311A1AF07337}"/>
    <dgm:cxn modelId="{AB30184F-AC7C-4803-8985-059E2B3347DE}" srcId="{C15F50A7-F11A-4352-8668-C474C50F35BE}" destId="{5D118763-EFCD-42C3-B057-9A418D0F6DFD}" srcOrd="3" destOrd="0" parTransId="{DEEAA671-25F6-4E50-BD6F-D672E525873F}" sibTransId="{9D9E82B5-9C94-49C9-B657-775BC758884C}"/>
    <dgm:cxn modelId="{2D68A982-2B49-4D98-A9CA-F31DD95A1801}" srcId="{C15F50A7-F11A-4352-8668-C474C50F35BE}" destId="{F9BEFC07-B6B0-4332-8323-9299411F1EB4}" srcOrd="1" destOrd="0" parTransId="{E28A53F9-DA29-431A-ADC2-EBC6DE4E958E}" sibTransId="{52FD192B-330C-4655-88A8-CC2C9DA5972A}"/>
    <dgm:cxn modelId="{F8AFB017-A73E-49C4-B0E0-2A3B866D8226}" type="presOf" srcId="{501A1E0D-3C97-447B-927D-8D5907CFDBFC}" destId="{1F7812F1-50CA-479D-AC4D-E3F5C9A5B3A4}" srcOrd="1" destOrd="0" presId="urn:microsoft.com/office/officeart/2005/8/layout/venn2"/>
    <dgm:cxn modelId="{B5C4F794-5A51-4343-8F7A-74DF0F1EE03D}" type="presOf" srcId="{0BF697B6-FBA5-4576-8372-1626CE6985FD}" destId="{161AC71E-8396-48E9-89AD-6B7F5FE769DC}" srcOrd="0" destOrd="0" presId="urn:microsoft.com/office/officeart/2005/8/layout/venn2"/>
    <dgm:cxn modelId="{C0272A9C-E1D2-4289-B346-A45225FE894E}" type="presOf" srcId="{C15F50A7-F11A-4352-8668-C474C50F35BE}" destId="{C6AEC95F-C4D0-462D-A88F-230628951660}" srcOrd="0" destOrd="0" presId="urn:microsoft.com/office/officeart/2005/8/layout/venn2"/>
    <dgm:cxn modelId="{6395F97E-4F3A-4330-B2CA-6A42CF375994}" type="presOf" srcId="{5D118763-EFCD-42C3-B057-9A418D0F6DFD}" destId="{9318ED27-9A23-4114-9F87-BF142537D6AB}" srcOrd="0" destOrd="0" presId="urn:microsoft.com/office/officeart/2005/8/layout/venn2"/>
    <dgm:cxn modelId="{D377BAF2-625F-471F-8F30-67FC6ED41ABA}" srcId="{C15F50A7-F11A-4352-8668-C474C50F35BE}" destId="{0BF697B6-FBA5-4576-8372-1626CE6985FD}" srcOrd="0" destOrd="0" parTransId="{C5F5FC8C-7072-4036-A45B-B79C14065303}" sibTransId="{7DA43737-2575-4D41-BAA2-B9C2F771E51B}"/>
    <dgm:cxn modelId="{64566430-215E-465C-A886-A5865C1C06D1}" type="presOf" srcId="{F9BEFC07-B6B0-4332-8323-9299411F1EB4}" destId="{318F20CC-39E5-4E35-A039-C9A1F7D7BB7B}" srcOrd="0" destOrd="0" presId="urn:microsoft.com/office/officeart/2005/8/layout/venn2"/>
    <dgm:cxn modelId="{A0EB7664-5A65-496A-898C-CEF5B86BCF3F}" type="presOf" srcId="{501A1E0D-3C97-447B-927D-8D5907CFDBFC}" destId="{9594A056-079C-4D5C-84C3-06526213629F}" srcOrd="0" destOrd="0" presId="urn:microsoft.com/office/officeart/2005/8/layout/venn2"/>
    <dgm:cxn modelId="{8FEE2D15-DF18-4998-8414-23CCAF968508}" type="presOf" srcId="{D551D241-6EFC-45AA-9735-36B5B3BDDDEB}" destId="{1F3C4230-D23A-47C7-9F24-3086E5992F36}" srcOrd="1" destOrd="0" presId="urn:microsoft.com/office/officeart/2005/8/layout/venn2"/>
    <dgm:cxn modelId="{74B08C1E-6D75-4F67-BCFF-3E635E175032}" type="presOf" srcId="{5D118763-EFCD-42C3-B057-9A418D0F6DFD}" destId="{90DAD9DA-3FFE-4D78-A99F-B32236E4AA70}" srcOrd="1" destOrd="0" presId="urn:microsoft.com/office/officeart/2005/8/layout/venn2"/>
    <dgm:cxn modelId="{C3467C89-711B-4CC1-975D-ECC35178E7D8}" type="presParOf" srcId="{C6AEC95F-C4D0-462D-A88F-230628951660}" destId="{34DD7512-A025-4DBC-9F66-EC578A5CF853}" srcOrd="0" destOrd="0" presId="urn:microsoft.com/office/officeart/2005/8/layout/venn2"/>
    <dgm:cxn modelId="{147D3088-620A-448E-8DC0-2C2185DF5CE6}" type="presParOf" srcId="{34DD7512-A025-4DBC-9F66-EC578A5CF853}" destId="{161AC71E-8396-48E9-89AD-6B7F5FE769DC}" srcOrd="0" destOrd="0" presId="urn:microsoft.com/office/officeart/2005/8/layout/venn2"/>
    <dgm:cxn modelId="{D69A335D-C278-43CE-A882-8B9176B525A6}" type="presParOf" srcId="{34DD7512-A025-4DBC-9F66-EC578A5CF853}" destId="{BFE1A4C1-6B77-4AAA-B998-436D48B7DF4F}" srcOrd="1" destOrd="0" presId="urn:microsoft.com/office/officeart/2005/8/layout/venn2"/>
    <dgm:cxn modelId="{AEAA3154-9921-418E-895D-CEF921289F20}" type="presParOf" srcId="{C6AEC95F-C4D0-462D-A88F-230628951660}" destId="{5E155EB3-EC5E-4A51-B677-1E6A99E44400}" srcOrd="1" destOrd="0" presId="urn:microsoft.com/office/officeart/2005/8/layout/venn2"/>
    <dgm:cxn modelId="{A51FEBD4-9DC0-481D-87BF-101FF36C5AFF}" type="presParOf" srcId="{5E155EB3-EC5E-4A51-B677-1E6A99E44400}" destId="{318F20CC-39E5-4E35-A039-C9A1F7D7BB7B}" srcOrd="0" destOrd="0" presId="urn:microsoft.com/office/officeart/2005/8/layout/venn2"/>
    <dgm:cxn modelId="{F2BEF2F2-ABC3-4208-A58F-38ACA984737D}" type="presParOf" srcId="{5E155EB3-EC5E-4A51-B677-1E6A99E44400}" destId="{CDDCBC7D-5018-4397-8F5C-41EA2140F45E}" srcOrd="1" destOrd="0" presId="urn:microsoft.com/office/officeart/2005/8/layout/venn2"/>
    <dgm:cxn modelId="{E26A95F9-EEF6-4996-A1E7-5998E79368A2}" type="presParOf" srcId="{C6AEC95F-C4D0-462D-A88F-230628951660}" destId="{6A4824B6-6C14-4C55-8088-491285D774A4}" srcOrd="2" destOrd="0" presId="urn:microsoft.com/office/officeart/2005/8/layout/venn2"/>
    <dgm:cxn modelId="{633F2CB0-697A-4890-9970-8122EC6D8BA8}" type="presParOf" srcId="{6A4824B6-6C14-4C55-8088-491285D774A4}" destId="{9594A056-079C-4D5C-84C3-06526213629F}" srcOrd="0" destOrd="0" presId="urn:microsoft.com/office/officeart/2005/8/layout/venn2"/>
    <dgm:cxn modelId="{DDE286F7-016F-4DEA-A41A-234134595679}" type="presParOf" srcId="{6A4824B6-6C14-4C55-8088-491285D774A4}" destId="{1F7812F1-50CA-479D-AC4D-E3F5C9A5B3A4}" srcOrd="1" destOrd="0" presId="urn:microsoft.com/office/officeart/2005/8/layout/venn2"/>
    <dgm:cxn modelId="{2B940C6A-F370-49F2-8ABE-34287514199C}" type="presParOf" srcId="{C6AEC95F-C4D0-462D-A88F-230628951660}" destId="{FDB13CA6-5D97-4488-A7F7-903DDC7490D7}" srcOrd="3" destOrd="0" presId="urn:microsoft.com/office/officeart/2005/8/layout/venn2"/>
    <dgm:cxn modelId="{790C145D-51D9-4CA8-BC24-A3AB28DF3FF8}" type="presParOf" srcId="{FDB13CA6-5D97-4488-A7F7-903DDC7490D7}" destId="{9318ED27-9A23-4114-9F87-BF142537D6AB}" srcOrd="0" destOrd="0" presId="urn:microsoft.com/office/officeart/2005/8/layout/venn2"/>
    <dgm:cxn modelId="{EB0045BC-6934-4EAE-AA4A-6415EF1C1EC5}" type="presParOf" srcId="{FDB13CA6-5D97-4488-A7F7-903DDC7490D7}" destId="{90DAD9DA-3FFE-4D78-A99F-B32236E4AA70}" srcOrd="1" destOrd="0" presId="urn:microsoft.com/office/officeart/2005/8/layout/venn2"/>
    <dgm:cxn modelId="{04255934-D87B-47C1-96D4-EF94F4A45281}" type="presParOf" srcId="{C6AEC95F-C4D0-462D-A88F-230628951660}" destId="{76CF5FF9-25C7-457B-8F55-EB82AD2C3248}" srcOrd="4" destOrd="0" presId="urn:microsoft.com/office/officeart/2005/8/layout/venn2"/>
    <dgm:cxn modelId="{E520E599-BA43-45C1-8D83-021D486E40B0}" type="presParOf" srcId="{76CF5FF9-25C7-457B-8F55-EB82AD2C3248}" destId="{103AD6C0-A0ED-4F4D-B1FF-AB5464107F3A}" srcOrd="0" destOrd="0" presId="urn:microsoft.com/office/officeart/2005/8/layout/venn2"/>
    <dgm:cxn modelId="{B5A536EA-2D47-4388-930A-986C2F090B0E}" type="presParOf" srcId="{76CF5FF9-25C7-457B-8F55-EB82AD2C3248}" destId="{1F3C4230-D23A-47C7-9F24-3086E5992F36}"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F62665-EDA5-40DD-AF23-67CDF811E78C}" type="doc">
      <dgm:prSet loTypeId="urn:microsoft.com/office/officeart/2005/8/layout/process2" loCatId="process" qsTypeId="urn:microsoft.com/office/officeart/2005/8/quickstyle/3d3" qsCatId="3D" csTypeId="urn:microsoft.com/office/officeart/2005/8/colors/accent1_2" csCatId="accent1" phldr="1"/>
      <dgm:spPr/>
    </dgm:pt>
    <dgm:pt modelId="{85D72ADE-2E45-480E-85F4-9ACC71B48796}" type="pres">
      <dgm:prSet presAssocID="{B8F62665-EDA5-40DD-AF23-67CDF811E78C}" presName="linearFlow" presStyleCnt="0">
        <dgm:presLayoutVars>
          <dgm:resizeHandles val="exact"/>
        </dgm:presLayoutVars>
      </dgm:prSet>
      <dgm:spPr/>
    </dgm:pt>
  </dgm:ptLst>
  <dgm:cxnLst>
    <dgm:cxn modelId="{58B76CE5-B90F-477C-9D66-88CE75466F0F}" type="presOf" srcId="{B8F62665-EDA5-40DD-AF23-67CDF811E78C}" destId="{85D72ADE-2E45-480E-85F4-9ACC71B48796}"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DDCD47-4F04-46AA-8BBB-16CF01DE850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C0F29F4-C4A9-46BE-A7CA-48701692DB60}">
      <dgm:prSet phldrT="[Text]" custT="1"/>
      <dgm:spPr/>
      <dgm:t>
        <a:bodyPr/>
        <a:lstStyle/>
        <a:p>
          <a:r>
            <a:rPr lang="mn-MN" sz="2000" dirty="0" smtClean="0">
              <a:solidFill>
                <a:schemeClr val="tx1"/>
              </a:solidFill>
              <a:latin typeface="Times New Roman" pitchFamily="18" charset="0"/>
              <a:cs typeface="Times New Roman" pitchFamily="18" charset="0"/>
            </a:rPr>
            <a:t>Хууль дүрмээр удирдуулна </a:t>
          </a:r>
          <a:endParaRPr lang="en-US" sz="2000" dirty="0">
            <a:solidFill>
              <a:schemeClr val="tx1"/>
            </a:solidFill>
            <a:latin typeface="Times New Roman" pitchFamily="18" charset="0"/>
            <a:cs typeface="Times New Roman" pitchFamily="18" charset="0"/>
          </a:endParaRPr>
        </a:p>
      </dgm:t>
    </dgm:pt>
    <dgm:pt modelId="{C647CFAA-9165-40B0-AEDE-F12319A38E06}" type="parTrans" cxnId="{417341C4-297C-4B26-8BB2-D098BD19E548}">
      <dgm:prSet/>
      <dgm:spPr/>
      <dgm:t>
        <a:bodyPr/>
        <a:lstStyle/>
        <a:p>
          <a:endParaRPr lang="en-US"/>
        </a:p>
      </dgm:t>
    </dgm:pt>
    <dgm:pt modelId="{31253AE2-A86A-4791-8FAE-C7F61F62EC62}" type="sibTrans" cxnId="{417341C4-297C-4B26-8BB2-D098BD19E548}">
      <dgm:prSet/>
      <dgm:spPr/>
      <dgm:t>
        <a:bodyPr/>
        <a:lstStyle/>
        <a:p>
          <a:endParaRPr lang="en-US"/>
        </a:p>
      </dgm:t>
    </dgm:pt>
    <dgm:pt modelId="{B7BB6650-642D-4DD2-BDB7-43D8103E7DBA}">
      <dgm:prSet phldrT="[Text]"/>
      <dgm:spPr/>
      <dgm:t>
        <a:bodyPr/>
        <a:lstStyle/>
        <a:p>
          <a:r>
            <a:rPr lang="mn-MN" dirty="0" smtClean="0">
              <a:solidFill>
                <a:schemeClr val="tx1"/>
              </a:solidFill>
              <a:latin typeface="Times New Roman" pitchFamily="18" charset="0"/>
              <a:cs typeface="Times New Roman" pitchFamily="18" charset="0"/>
            </a:rPr>
            <a:t>Ёс зүй биш хууль ноёрхоно.</a:t>
          </a:r>
          <a:endParaRPr lang="en-US" dirty="0">
            <a:solidFill>
              <a:schemeClr val="tx1"/>
            </a:solidFill>
            <a:latin typeface="Times New Roman" pitchFamily="18" charset="0"/>
            <a:cs typeface="Times New Roman" pitchFamily="18" charset="0"/>
          </a:endParaRPr>
        </a:p>
      </dgm:t>
    </dgm:pt>
    <dgm:pt modelId="{268F7411-4AC1-4FF0-9D81-162EF40A1B51}" type="parTrans" cxnId="{DCFE2F13-7D66-4F25-B262-B3F4A6794BD1}">
      <dgm:prSet/>
      <dgm:spPr/>
      <dgm:t>
        <a:bodyPr/>
        <a:lstStyle/>
        <a:p>
          <a:endParaRPr lang="en-US"/>
        </a:p>
      </dgm:t>
    </dgm:pt>
    <dgm:pt modelId="{171C3B14-DED5-4F12-ABE2-DA9617C730DF}" type="sibTrans" cxnId="{DCFE2F13-7D66-4F25-B262-B3F4A6794BD1}">
      <dgm:prSet/>
      <dgm:spPr/>
      <dgm:t>
        <a:bodyPr/>
        <a:lstStyle/>
        <a:p>
          <a:endParaRPr lang="en-US"/>
        </a:p>
      </dgm:t>
    </dgm:pt>
    <dgm:pt modelId="{524A9AF1-14D9-40F0-8A5C-6FA052DCA743}">
      <dgm:prSet custT="1"/>
      <dgm:spPr/>
      <dgm:t>
        <a:bodyPr/>
        <a:lstStyle/>
        <a:p>
          <a:r>
            <a:rPr lang="mn-MN" sz="1800" dirty="0" smtClean="0">
              <a:solidFill>
                <a:schemeClr val="tx1"/>
              </a:solidFill>
              <a:latin typeface="Times New Roman" pitchFamily="18" charset="0"/>
              <a:cs typeface="Times New Roman" pitchFamily="18" charset="0"/>
            </a:rPr>
            <a:t>Хорьж, цагдана, торгоно, шийтгэнэ гэх мэт захиргааны аргууд хэрэглэнэ</a:t>
          </a:r>
          <a:endParaRPr lang="en-US" sz="1800" dirty="0">
            <a:solidFill>
              <a:schemeClr val="tx1"/>
            </a:solidFill>
            <a:latin typeface="Times New Roman" pitchFamily="18" charset="0"/>
            <a:cs typeface="Times New Roman" pitchFamily="18" charset="0"/>
          </a:endParaRPr>
        </a:p>
      </dgm:t>
    </dgm:pt>
    <dgm:pt modelId="{C1028D7D-95D8-47B9-A4E3-943BC4579072}" type="parTrans" cxnId="{60763BCB-CFA1-4AF7-916C-572762DFCBE4}">
      <dgm:prSet/>
      <dgm:spPr/>
      <dgm:t>
        <a:bodyPr/>
        <a:lstStyle/>
        <a:p>
          <a:endParaRPr lang="en-US"/>
        </a:p>
      </dgm:t>
    </dgm:pt>
    <dgm:pt modelId="{175E5B88-965F-435F-8BD9-0554802CC14B}" type="sibTrans" cxnId="{60763BCB-CFA1-4AF7-916C-572762DFCBE4}">
      <dgm:prSet/>
      <dgm:spPr/>
      <dgm:t>
        <a:bodyPr/>
        <a:lstStyle/>
        <a:p>
          <a:endParaRPr lang="en-US"/>
        </a:p>
      </dgm:t>
    </dgm:pt>
    <dgm:pt modelId="{E2F2D728-5698-47DF-8720-E1F34FEB85C7}" type="pres">
      <dgm:prSet presAssocID="{F4DDCD47-4F04-46AA-8BBB-16CF01DE8502}" presName="outerComposite" presStyleCnt="0">
        <dgm:presLayoutVars>
          <dgm:chMax val="5"/>
          <dgm:dir/>
          <dgm:resizeHandles val="exact"/>
        </dgm:presLayoutVars>
      </dgm:prSet>
      <dgm:spPr/>
      <dgm:t>
        <a:bodyPr/>
        <a:lstStyle/>
        <a:p>
          <a:endParaRPr lang="en-US"/>
        </a:p>
      </dgm:t>
    </dgm:pt>
    <dgm:pt modelId="{BDBABF01-F0A0-4599-BA69-EF97A45B09A0}" type="pres">
      <dgm:prSet presAssocID="{F4DDCD47-4F04-46AA-8BBB-16CF01DE8502}" presName="dummyMaxCanvas" presStyleCnt="0">
        <dgm:presLayoutVars/>
      </dgm:prSet>
      <dgm:spPr/>
    </dgm:pt>
    <dgm:pt modelId="{0C93C13D-BA84-47AD-9EE1-5C1DB576AE18}" type="pres">
      <dgm:prSet presAssocID="{F4DDCD47-4F04-46AA-8BBB-16CF01DE8502}" presName="ThreeNodes_1" presStyleLbl="node1" presStyleIdx="0" presStyleCnt="3">
        <dgm:presLayoutVars>
          <dgm:bulletEnabled val="1"/>
        </dgm:presLayoutVars>
      </dgm:prSet>
      <dgm:spPr/>
      <dgm:t>
        <a:bodyPr/>
        <a:lstStyle/>
        <a:p>
          <a:endParaRPr lang="en-US"/>
        </a:p>
      </dgm:t>
    </dgm:pt>
    <dgm:pt modelId="{AF4B7C85-8364-4FC6-BF42-13F34F2CFD45}" type="pres">
      <dgm:prSet presAssocID="{F4DDCD47-4F04-46AA-8BBB-16CF01DE8502}" presName="ThreeNodes_2" presStyleLbl="node1" presStyleIdx="1" presStyleCnt="3">
        <dgm:presLayoutVars>
          <dgm:bulletEnabled val="1"/>
        </dgm:presLayoutVars>
      </dgm:prSet>
      <dgm:spPr/>
      <dgm:t>
        <a:bodyPr/>
        <a:lstStyle/>
        <a:p>
          <a:endParaRPr lang="en-US"/>
        </a:p>
      </dgm:t>
    </dgm:pt>
    <dgm:pt modelId="{E876DC4D-EB22-441A-B922-028F68FC49EB}" type="pres">
      <dgm:prSet presAssocID="{F4DDCD47-4F04-46AA-8BBB-16CF01DE8502}" presName="ThreeNodes_3" presStyleLbl="node1" presStyleIdx="2" presStyleCnt="3">
        <dgm:presLayoutVars>
          <dgm:bulletEnabled val="1"/>
        </dgm:presLayoutVars>
      </dgm:prSet>
      <dgm:spPr/>
      <dgm:t>
        <a:bodyPr/>
        <a:lstStyle/>
        <a:p>
          <a:endParaRPr lang="en-US"/>
        </a:p>
      </dgm:t>
    </dgm:pt>
    <dgm:pt modelId="{51FC5783-49BF-42B6-A9EF-8F3910C9C00F}" type="pres">
      <dgm:prSet presAssocID="{F4DDCD47-4F04-46AA-8BBB-16CF01DE8502}" presName="ThreeConn_1-2" presStyleLbl="fgAccFollowNode1" presStyleIdx="0" presStyleCnt="2">
        <dgm:presLayoutVars>
          <dgm:bulletEnabled val="1"/>
        </dgm:presLayoutVars>
      </dgm:prSet>
      <dgm:spPr/>
      <dgm:t>
        <a:bodyPr/>
        <a:lstStyle/>
        <a:p>
          <a:endParaRPr lang="en-US"/>
        </a:p>
      </dgm:t>
    </dgm:pt>
    <dgm:pt modelId="{FA23DD49-5165-4BC6-9FD9-0EEC94B654A5}" type="pres">
      <dgm:prSet presAssocID="{F4DDCD47-4F04-46AA-8BBB-16CF01DE8502}" presName="ThreeConn_2-3" presStyleLbl="fgAccFollowNode1" presStyleIdx="1" presStyleCnt="2">
        <dgm:presLayoutVars>
          <dgm:bulletEnabled val="1"/>
        </dgm:presLayoutVars>
      </dgm:prSet>
      <dgm:spPr/>
      <dgm:t>
        <a:bodyPr/>
        <a:lstStyle/>
        <a:p>
          <a:endParaRPr lang="en-US"/>
        </a:p>
      </dgm:t>
    </dgm:pt>
    <dgm:pt modelId="{1D3F7102-B801-4D61-A558-3218083F5AE6}" type="pres">
      <dgm:prSet presAssocID="{F4DDCD47-4F04-46AA-8BBB-16CF01DE8502}" presName="ThreeNodes_1_text" presStyleLbl="node1" presStyleIdx="2" presStyleCnt="3">
        <dgm:presLayoutVars>
          <dgm:bulletEnabled val="1"/>
        </dgm:presLayoutVars>
      </dgm:prSet>
      <dgm:spPr/>
      <dgm:t>
        <a:bodyPr/>
        <a:lstStyle/>
        <a:p>
          <a:endParaRPr lang="en-US"/>
        </a:p>
      </dgm:t>
    </dgm:pt>
    <dgm:pt modelId="{AA4C631C-EF99-47E3-87AE-5D83411AA09E}" type="pres">
      <dgm:prSet presAssocID="{F4DDCD47-4F04-46AA-8BBB-16CF01DE8502}" presName="ThreeNodes_2_text" presStyleLbl="node1" presStyleIdx="2" presStyleCnt="3">
        <dgm:presLayoutVars>
          <dgm:bulletEnabled val="1"/>
        </dgm:presLayoutVars>
      </dgm:prSet>
      <dgm:spPr/>
      <dgm:t>
        <a:bodyPr/>
        <a:lstStyle/>
        <a:p>
          <a:endParaRPr lang="en-US"/>
        </a:p>
      </dgm:t>
    </dgm:pt>
    <dgm:pt modelId="{CAE1919B-50AE-4BAD-8026-C071C20D9965}" type="pres">
      <dgm:prSet presAssocID="{F4DDCD47-4F04-46AA-8BBB-16CF01DE8502}" presName="ThreeNodes_3_text" presStyleLbl="node1" presStyleIdx="2" presStyleCnt="3">
        <dgm:presLayoutVars>
          <dgm:bulletEnabled val="1"/>
        </dgm:presLayoutVars>
      </dgm:prSet>
      <dgm:spPr/>
      <dgm:t>
        <a:bodyPr/>
        <a:lstStyle/>
        <a:p>
          <a:endParaRPr lang="en-US"/>
        </a:p>
      </dgm:t>
    </dgm:pt>
  </dgm:ptLst>
  <dgm:cxnLst>
    <dgm:cxn modelId="{951C74C2-9AE3-4104-ABDB-05237E70C414}" type="presOf" srcId="{B7BB6650-642D-4DD2-BDB7-43D8103E7DBA}" destId="{E876DC4D-EB22-441A-B922-028F68FC49EB}" srcOrd="0" destOrd="0" presId="urn:microsoft.com/office/officeart/2005/8/layout/vProcess5"/>
    <dgm:cxn modelId="{60763BCB-CFA1-4AF7-916C-572762DFCBE4}" srcId="{F4DDCD47-4F04-46AA-8BBB-16CF01DE8502}" destId="{524A9AF1-14D9-40F0-8A5C-6FA052DCA743}" srcOrd="1" destOrd="0" parTransId="{C1028D7D-95D8-47B9-A4E3-943BC4579072}" sibTransId="{175E5B88-965F-435F-8BD9-0554802CC14B}"/>
    <dgm:cxn modelId="{417341C4-297C-4B26-8BB2-D098BD19E548}" srcId="{F4DDCD47-4F04-46AA-8BBB-16CF01DE8502}" destId="{3C0F29F4-C4A9-46BE-A7CA-48701692DB60}" srcOrd="0" destOrd="0" parTransId="{C647CFAA-9165-40B0-AEDE-F12319A38E06}" sibTransId="{31253AE2-A86A-4791-8FAE-C7F61F62EC62}"/>
    <dgm:cxn modelId="{FD428004-900C-48FF-A296-BC81408E179F}" type="presOf" srcId="{175E5B88-965F-435F-8BD9-0554802CC14B}" destId="{FA23DD49-5165-4BC6-9FD9-0EEC94B654A5}" srcOrd="0" destOrd="0" presId="urn:microsoft.com/office/officeart/2005/8/layout/vProcess5"/>
    <dgm:cxn modelId="{AEFEEE2E-CD1A-4D3E-82F2-91C90679DA50}" type="presOf" srcId="{F4DDCD47-4F04-46AA-8BBB-16CF01DE8502}" destId="{E2F2D728-5698-47DF-8720-E1F34FEB85C7}" srcOrd="0" destOrd="0" presId="urn:microsoft.com/office/officeart/2005/8/layout/vProcess5"/>
    <dgm:cxn modelId="{3E43159F-B0A2-442D-A8C2-B8B58CB7C0FB}" type="presOf" srcId="{B7BB6650-642D-4DD2-BDB7-43D8103E7DBA}" destId="{CAE1919B-50AE-4BAD-8026-C071C20D9965}" srcOrd="1" destOrd="0" presId="urn:microsoft.com/office/officeart/2005/8/layout/vProcess5"/>
    <dgm:cxn modelId="{010241C1-7604-48AE-9230-7F232C686251}" type="presOf" srcId="{3C0F29F4-C4A9-46BE-A7CA-48701692DB60}" destId="{1D3F7102-B801-4D61-A558-3218083F5AE6}" srcOrd="1" destOrd="0" presId="urn:microsoft.com/office/officeart/2005/8/layout/vProcess5"/>
    <dgm:cxn modelId="{6C7B00B2-0ACB-4150-99F5-DDF6D58889C9}" type="presOf" srcId="{524A9AF1-14D9-40F0-8A5C-6FA052DCA743}" destId="{AF4B7C85-8364-4FC6-BF42-13F34F2CFD45}" srcOrd="0" destOrd="0" presId="urn:microsoft.com/office/officeart/2005/8/layout/vProcess5"/>
    <dgm:cxn modelId="{63B6E347-40A8-4ED5-950F-0F5ADD44456F}" type="presOf" srcId="{524A9AF1-14D9-40F0-8A5C-6FA052DCA743}" destId="{AA4C631C-EF99-47E3-87AE-5D83411AA09E}" srcOrd="1" destOrd="0" presId="urn:microsoft.com/office/officeart/2005/8/layout/vProcess5"/>
    <dgm:cxn modelId="{8E7E928A-A9D0-4446-90E2-C8CB489B80D5}" type="presOf" srcId="{31253AE2-A86A-4791-8FAE-C7F61F62EC62}" destId="{51FC5783-49BF-42B6-A9EF-8F3910C9C00F}" srcOrd="0" destOrd="0" presId="urn:microsoft.com/office/officeart/2005/8/layout/vProcess5"/>
    <dgm:cxn modelId="{6C2CD4F1-CD8F-4D7F-9E02-9B14D9C9D50A}" type="presOf" srcId="{3C0F29F4-C4A9-46BE-A7CA-48701692DB60}" destId="{0C93C13D-BA84-47AD-9EE1-5C1DB576AE18}" srcOrd="0" destOrd="0" presId="urn:microsoft.com/office/officeart/2005/8/layout/vProcess5"/>
    <dgm:cxn modelId="{DCFE2F13-7D66-4F25-B262-B3F4A6794BD1}" srcId="{F4DDCD47-4F04-46AA-8BBB-16CF01DE8502}" destId="{B7BB6650-642D-4DD2-BDB7-43D8103E7DBA}" srcOrd="2" destOrd="0" parTransId="{268F7411-4AC1-4FF0-9D81-162EF40A1B51}" sibTransId="{171C3B14-DED5-4F12-ABE2-DA9617C730DF}"/>
    <dgm:cxn modelId="{AE5339E3-B9AA-489A-A161-2CAB24603BF3}" type="presParOf" srcId="{E2F2D728-5698-47DF-8720-E1F34FEB85C7}" destId="{BDBABF01-F0A0-4599-BA69-EF97A45B09A0}" srcOrd="0" destOrd="0" presId="urn:microsoft.com/office/officeart/2005/8/layout/vProcess5"/>
    <dgm:cxn modelId="{115E5F96-C593-49D9-A368-051DCC944396}" type="presParOf" srcId="{E2F2D728-5698-47DF-8720-E1F34FEB85C7}" destId="{0C93C13D-BA84-47AD-9EE1-5C1DB576AE18}" srcOrd="1" destOrd="0" presId="urn:microsoft.com/office/officeart/2005/8/layout/vProcess5"/>
    <dgm:cxn modelId="{E288F43B-B678-4848-BD3D-F0C88A0E8567}" type="presParOf" srcId="{E2F2D728-5698-47DF-8720-E1F34FEB85C7}" destId="{AF4B7C85-8364-4FC6-BF42-13F34F2CFD45}" srcOrd="2" destOrd="0" presId="urn:microsoft.com/office/officeart/2005/8/layout/vProcess5"/>
    <dgm:cxn modelId="{EE0F75D5-B5EF-47E1-AE9C-33E04C4758F5}" type="presParOf" srcId="{E2F2D728-5698-47DF-8720-E1F34FEB85C7}" destId="{E876DC4D-EB22-441A-B922-028F68FC49EB}" srcOrd="3" destOrd="0" presId="urn:microsoft.com/office/officeart/2005/8/layout/vProcess5"/>
    <dgm:cxn modelId="{6F28D79A-B945-4880-B799-7FBF53394F25}" type="presParOf" srcId="{E2F2D728-5698-47DF-8720-E1F34FEB85C7}" destId="{51FC5783-49BF-42B6-A9EF-8F3910C9C00F}" srcOrd="4" destOrd="0" presId="urn:microsoft.com/office/officeart/2005/8/layout/vProcess5"/>
    <dgm:cxn modelId="{A44D01B8-2C26-4AA4-A98B-1C290652B860}" type="presParOf" srcId="{E2F2D728-5698-47DF-8720-E1F34FEB85C7}" destId="{FA23DD49-5165-4BC6-9FD9-0EEC94B654A5}" srcOrd="5" destOrd="0" presId="urn:microsoft.com/office/officeart/2005/8/layout/vProcess5"/>
    <dgm:cxn modelId="{EFB59EAF-1E3B-401A-9889-49BDE4A378CC}" type="presParOf" srcId="{E2F2D728-5698-47DF-8720-E1F34FEB85C7}" destId="{1D3F7102-B801-4D61-A558-3218083F5AE6}" srcOrd="6" destOrd="0" presId="urn:microsoft.com/office/officeart/2005/8/layout/vProcess5"/>
    <dgm:cxn modelId="{048F1E18-8C60-46D2-9B8D-0D1D5CCB06C7}" type="presParOf" srcId="{E2F2D728-5698-47DF-8720-E1F34FEB85C7}" destId="{AA4C631C-EF99-47E3-87AE-5D83411AA09E}" srcOrd="7" destOrd="0" presId="urn:microsoft.com/office/officeart/2005/8/layout/vProcess5"/>
    <dgm:cxn modelId="{CD694257-263C-41FC-9AA0-52F4167EFE3C}" type="presParOf" srcId="{E2F2D728-5698-47DF-8720-E1F34FEB85C7}" destId="{CAE1919B-50AE-4BAD-8026-C071C20D9965}"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DDCD47-4F04-46AA-8BBB-16CF01DE850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C0F29F4-C4A9-46BE-A7CA-48701692DB60}">
      <dgm:prSet phldrT="[Text]" custT="1"/>
      <dgm:spPr/>
      <dgm:t>
        <a:bodyPr/>
        <a:lstStyle/>
        <a:p>
          <a:r>
            <a:rPr lang="mn-MN" sz="1800" dirty="0" smtClean="0">
              <a:solidFill>
                <a:schemeClr val="tx1"/>
              </a:solidFill>
              <a:latin typeface="Times New Roman" pitchFamily="18" charset="0"/>
              <a:cs typeface="Times New Roman" pitchFamily="18" charset="0"/>
            </a:rPr>
            <a:t>Мөнгө буюу ашиг орлогоор удирдуулдаг </a:t>
          </a:r>
          <a:endParaRPr lang="en-US" sz="1800" dirty="0">
            <a:solidFill>
              <a:schemeClr val="tx1"/>
            </a:solidFill>
            <a:latin typeface="Times New Roman" pitchFamily="18" charset="0"/>
            <a:cs typeface="Times New Roman" pitchFamily="18" charset="0"/>
          </a:endParaRPr>
        </a:p>
      </dgm:t>
    </dgm:pt>
    <dgm:pt modelId="{C647CFAA-9165-40B0-AEDE-F12319A38E06}" type="parTrans" cxnId="{417341C4-297C-4B26-8BB2-D098BD19E548}">
      <dgm:prSet/>
      <dgm:spPr/>
      <dgm:t>
        <a:bodyPr/>
        <a:lstStyle/>
        <a:p>
          <a:endParaRPr lang="en-US"/>
        </a:p>
      </dgm:t>
    </dgm:pt>
    <dgm:pt modelId="{31253AE2-A86A-4791-8FAE-C7F61F62EC62}" type="sibTrans" cxnId="{417341C4-297C-4B26-8BB2-D098BD19E548}">
      <dgm:prSet custT="1"/>
      <dgm:spPr/>
      <dgm:t>
        <a:bodyPr/>
        <a:lstStyle/>
        <a:p>
          <a:endParaRPr lang="en-US" sz="1800">
            <a:latin typeface="Times New Roman" pitchFamily="18" charset="0"/>
            <a:cs typeface="Times New Roman" pitchFamily="18" charset="0"/>
          </a:endParaRPr>
        </a:p>
      </dgm:t>
    </dgm:pt>
    <dgm:pt modelId="{D5834BFA-7E56-4F42-8B80-A373AB95A164}">
      <dgm:prSet phldrT="[Text]" custT="1"/>
      <dgm:spPr/>
      <dgm:t>
        <a:bodyPr/>
        <a:lstStyle/>
        <a:p>
          <a:r>
            <a:rPr lang="mn-MN" sz="1800" dirty="0" smtClean="0">
              <a:solidFill>
                <a:schemeClr val="tx1"/>
              </a:solidFill>
              <a:latin typeface="Times New Roman" pitchFamily="18" charset="0"/>
              <a:cs typeface="Times New Roman" pitchFamily="18" charset="0"/>
            </a:rPr>
            <a:t>Мөнгөтэйд нь үйлчилж, мөнгөгүйд нь хатуурхана </a:t>
          </a:r>
          <a:endParaRPr lang="en-US" sz="1800" dirty="0">
            <a:solidFill>
              <a:schemeClr val="tx1"/>
            </a:solidFill>
            <a:latin typeface="Times New Roman" pitchFamily="18" charset="0"/>
            <a:cs typeface="Times New Roman" pitchFamily="18" charset="0"/>
          </a:endParaRPr>
        </a:p>
      </dgm:t>
    </dgm:pt>
    <dgm:pt modelId="{A53F8C85-3008-4551-9DC2-5A68274DC1C1}" type="parTrans" cxnId="{E4176507-D6B7-47F6-A677-D7AFB80ED1D8}">
      <dgm:prSet/>
      <dgm:spPr/>
      <dgm:t>
        <a:bodyPr/>
        <a:lstStyle/>
        <a:p>
          <a:endParaRPr lang="en-US"/>
        </a:p>
      </dgm:t>
    </dgm:pt>
    <dgm:pt modelId="{8769B8D9-3DB7-440F-A9D9-5F98A0418E39}" type="sibTrans" cxnId="{E4176507-D6B7-47F6-A677-D7AFB80ED1D8}">
      <dgm:prSet custT="1"/>
      <dgm:spPr/>
      <dgm:t>
        <a:bodyPr/>
        <a:lstStyle/>
        <a:p>
          <a:endParaRPr lang="en-US" sz="1800">
            <a:latin typeface="Times New Roman" pitchFamily="18" charset="0"/>
            <a:cs typeface="Times New Roman" pitchFamily="18" charset="0"/>
          </a:endParaRPr>
        </a:p>
      </dgm:t>
    </dgm:pt>
    <dgm:pt modelId="{B7BB6650-642D-4DD2-BDB7-43D8103E7DBA}">
      <dgm:prSet phldrT="[Text]" custT="1"/>
      <dgm:spPr/>
      <dgm:t>
        <a:bodyPr/>
        <a:lstStyle/>
        <a:p>
          <a:r>
            <a:rPr lang="mn-MN" sz="1800" dirty="0" smtClean="0">
              <a:solidFill>
                <a:schemeClr val="tx1"/>
              </a:solidFill>
              <a:latin typeface="Times New Roman" pitchFamily="18" charset="0"/>
              <a:cs typeface="Times New Roman" pitchFamily="18" charset="0"/>
            </a:rPr>
            <a:t>Зах зээл эмзэг бүлэгт энэрэлгүй ханддаг .</a:t>
          </a:r>
          <a:endParaRPr lang="en-US" sz="1800" dirty="0">
            <a:solidFill>
              <a:schemeClr val="tx1"/>
            </a:solidFill>
            <a:latin typeface="Times New Roman" pitchFamily="18" charset="0"/>
            <a:cs typeface="Times New Roman" pitchFamily="18" charset="0"/>
          </a:endParaRPr>
        </a:p>
      </dgm:t>
    </dgm:pt>
    <dgm:pt modelId="{268F7411-4AC1-4FF0-9D81-162EF40A1B51}" type="parTrans" cxnId="{DCFE2F13-7D66-4F25-B262-B3F4A6794BD1}">
      <dgm:prSet/>
      <dgm:spPr/>
      <dgm:t>
        <a:bodyPr/>
        <a:lstStyle/>
        <a:p>
          <a:endParaRPr lang="en-US"/>
        </a:p>
      </dgm:t>
    </dgm:pt>
    <dgm:pt modelId="{171C3B14-DED5-4F12-ABE2-DA9617C730DF}" type="sibTrans" cxnId="{DCFE2F13-7D66-4F25-B262-B3F4A6794BD1}">
      <dgm:prSet custT="1"/>
      <dgm:spPr/>
      <dgm:t>
        <a:bodyPr/>
        <a:lstStyle/>
        <a:p>
          <a:endParaRPr lang="en-US" sz="1800">
            <a:latin typeface="Times New Roman" pitchFamily="18" charset="0"/>
            <a:cs typeface="Times New Roman" pitchFamily="18" charset="0"/>
          </a:endParaRPr>
        </a:p>
      </dgm:t>
    </dgm:pt>
    <dgm:pt modelId="{524A9AF1-14D9-40F0-8A5C-6FA052DCA743}">
      <dgm:prSet custT="1"/>
      <dgm:spPr/>
      <dgm:t>
        <a:bodyPr/>
        <a:lstStyle/>
        <a:p>
          <a:r>
            <a:rPr lang="mn-MN" sz="1800" dirty="0" smtClean="0">
              <a:solidFill>
                <a:schemeClr val="tx1"/>
              </a:solidFill>
              <a:latin typeface="Times New Roman" pitchFamily="18" charset="0"/>
              <a:cs typeface="Times New Roman" pitchFamily="18" charset="0"/>
            </a:rPr>
            <a:t>Зах зээлийн хууль үйлчилнэ </a:t>
          </a:r>
          <a:endParaRPr lang="en-US" sz="1800" dirty="0">
            <a:solidFill>
              <a:schemeClr val="tx1"/>
            </a:solidFill>
            <a:latin typeface="Times New Roman" pitchFamily="18" charset="0"/>
            <a:cs typeface="Times New Roman" pitchFamily="18" charset="0"/>
          </a:endParaRPr>
        </a:p>
      </dgm:t>
    </dgm:pt>
    <dgm:pt modelId="{C1028D7D-95D8-47B9-A4E3-943BC4579072}" type="parTrans" cxnId="{60763BCB-CFA1-4AF7-916C-572762DFCBE4}">
      <dgm:prSet/>
      <dgm:spPr/>
      <dgm:t>
        <a:bodyPr/>
        <a:lstStyle/>
        <a:p>
          <a:endParaRPr lang="en-US"/>
        </a:p>
      </dgm:t>
    </dgm:pt>
    <dgm:pt modelId="{175E5B88-965F-435F-8BD9-0554802CC14B}" type="sibTrans" cxnId="{60763BCB-CFA1-4AF7-916C-572762DFCBE4}">
      <dgm:prSet custT="1"/>
      <dgm:spPr/>
      <dgm:t>
        <a:bodyPr/>
        <a:lstStyle/>
        <a:p>
          <a:endParaRPr lang="en-US" sz="1800">
            <a:latin typeface="Times New Roman" pitchFamily="18" charset="0"/>
            <a:cs typeface="Times New Roman" pitchFamily="18" charset="0"/>
          </a:endParaRPr>
        </a:p>
      </dgm:t>
    </dgm:pt>
    <dgm:pt modelId="{66543633-09F3-423C-9738-E2045D82BCD7}">
      <dgm:prSet phldrT="[Text]" custT="1"/>
      <dgm:spPr/>
      <dgm:t>
        <a:bodyPr/>
        <a:lstStyle/>
        <a:p>
          <a:r>
            <a:rPr lang="mn-MN" sz="1600" dirty="0" smtClean="0">
              <a:solidFill>
                <a:schemeClr val="tx1"/>
              </a:solidFill>
              <a:latin typeface="Times New Roman" pitchFamily="18" charset="0"/>
              <a:cs typeface="Times New Roman" pitchFamily="18" charset="0"/>
            </a:rPr>
            <a:t>Төрийн халамж үйлчилгээг ихэнх тохиолдолд эзнээ олдоггүй эсвэл улам хараат байдалд оруулдаг сул талтай</a:t>
          </a:r>
          <a:endParaRPr lang="en-US" sz="1600" dirty="0">
            <a:solidFill>
              <a:schemeClr val="tx1"/>
            </a:solidFill>
            <a:latin typeface="Times New Roman" pitchFamily="18" charset="0"/>
            <a:cs typeface="Times New Roman" pitchFamily="18" charset="0"/>
          </a:endParaRPr>
        </a:p>
      </dgm:t>
    </dgm:pt>
    <dgm:pt modelId="{FFE6AD95-A760-4A04-9526-603D6992D406}" type="parTrans" cxnId="{1F619756-EBA1-48D9-B717-F30D0E82AA20}">
      <dgm:prSet/>
      <dgm:spPr/>
      <dgm:t>
        <a:bodyPr/>
        <a:lstStyle/>
        <a:p>
          <a:endParaRPr lang="en-US"/>
        </a:p>
      </dgm:t>
    </dgm:pt>
    <dgm:pt modelId="{547A7F19-F2B9-4239-891B-758348AD0F60}" type="sibTrans" cxnId="{1F619756-EBA1-48D9-B717-F30D0E82AA20}">
      <dgm:prSet/>
      <dgm:spPr/>
      <dgm:t>
        <a:bodyPr/>
        <a:lstStyle/>
        <a:p>
          <a:endParaRPr lang="en-US"/>
        </a:p>
      </dgm:t>
    </dgm:pt>
    <dgm:pt modelId="{E2F2D728-5698-47DF-8720-E1F34FEB85C7}" type="pres">
      <dgm:prSet presAssocID="{F4DDCD47-4F04-46AA-8BBB-16CF01DE8502}" presName="outerComposite" presStyleCnt="0">
        <dgm:presLayoutVars>
          <dgm:chMax val="5"/>
          <dgm:dir/>
          <dgm:resizeHandles val="exact"/>
        </dgm:presLayoutVars>
      </dgm:prSet>
      <dgm:spPr/>
      <dgm:t>
        <a:bodyPr/>
        <a:lstStyle/>
        <a:p>
          <a:endParaRPr lang="en-US"/>
        </a:p>
      </dgm:t>
    </dgm:pt>
    <dgm:pt modelId="{BDBABF01-F0A0-4599-BA69-EF97A45B09A0}" type="pres">
      <dgm:prSet presAssocID="{F4DDCD47-4F04-46AA-8BBB-16CF01DE8502}" presName="dummyMaxCanvas" presStyleCnt="0">
        <dgm:presLayoutVars/>
      </dgm:prSet>
      <dgm:spPr/>
    </dgm:pt>
    <dgm:pt modelId="{79A4F389-8270-4B26-8FFC-5C089D3B68B1}" type="pres">
      <dgm:prSet presAssocID="{F4DDCD47-4F04-46AA-8BBB-16CF01DE8502}" presName="FiveNodes_1" presStyleLbl="node1" presStyleIdx="0" presStyleCnt="5" custLinFactNeighborX="-1665">
        <dgm:presLayoutVars>
          <dgm:bulletEnabled val="1"/>
        </dgm:presLayoutVars>
      </dgm:prSet>
      <dgm:spPr/>
      <dgm:t>
        <a:bodyPr/>
        <a:lstStyle/>
        <a:p>
          <a:endParaRPr lang="en-US"/>
        </a:p>
      </dgm:t>
    </dgm:pt>
    <dgm:pt modelId="{7B63D5AF-975E-40F3-A863-E46A8CE1A97F}" type="pres">
      <dgm:prSet presAssocID="{F4DDCD47-4F04-46AA-8BBB-16CF01DE8502}" presName="FiveNodes_2" presStyleLbl="node1" presStyleIdx="1" presStyleCnt="5" custLinFactNeighborX="857" custLinFactNeighborY="-253">
        <dgm:presLayoutVars>
          <dgm:bulletEnabled val="1"/>
        </dgm:presLayoutVars>
      </dgm:prSet>
      <dgm:spPr/>
      <dgm:t>
        <a:bodyPr/>
        <a:lstStyle/>
        <a:p>
          <a:endParaRPr lang="en-US"/>
        </a:p>
      </dgm:t>
    </dgm:pt>
    <dgm:pt modelId="{453B5835-82CB-478A-9C14-D31DC74B40E7}" type="pres">
      <dgm:prSet presAssocID="{F4DDCD47-4F04-46AA-8BBB-16CF01DE8502}" presName="FiveNodes_3" presStyleLbl="node1" presStyleIdx="2" presStyleCnt="5">
        <dgm:presLayoutVars>
          <dgm:bulletEnabled val="1"/>
        </dgm:presLayoutVars>
      </dgm:prSet>
      <dgm:spPr/>
      <dgm:t>
        <a:bodyPr/>
        <a:lstStyle/>
        <a:p>
          <a:endParaRPr lang="en-US"/>
        </a:p>
      </dgm:t>
    </dgm:pt>
    <dgm:pt modelId="{326EC5E8-7528-4F04-98C3-AC6F4BB4C560}" type="pres">
      <dgm:prSet presAssocID="{F4DDCD47-4F04-46AA-8BBB-16CF01DE8502}" presName="FiveNodes_4" presStyleLbl="node1" presStyleIdx="3" presStyleCnt="5">
        <dgm:presLayoutVars>
          <dgm:bulletEnabled val="1"/>
        </dgm:presLayoutVars>
      </dgm:prSet>
      <dgm:spPr/>
      <dgm:t>
        <a:bodyPr/>
        <a:lstStyle/>
        <a:p>
          <a:endParaRPr lang="en-US"/>
        </a:p>
      </dgm:t>
    </dgm:pt>
    <dgm:pt modelId="{408F7AC2-0755-4218-B772-9A71F1A7DA19}" type="pres">
      <dgm:prSet presAssocID="{F4DDCD47-4F04-46AA-8BBB-16CF01DE8502}" presName="FiveNodes_5" presStyleLbl="node1" presStyleIdx="4" presStyleCnt="5">
        <dgm:presLayoutVars>
          <dgm:bulletEnabled val="1"/>
        </dgm:presLayoutVars>
      </dgm:prSet>
      <dgm:spPr/>
      <dgm:t>
        <a:bodyPr/>
        <a:lstStyle/>
        <a:p>
          <a:endParaRPr lang="en-US"/>
        </a:p>
      </dgm:t>
    </dgm:pt>
    <dgm:pt modelId="{70924993-5BA9-4BAF-94F6-0EB2AB6D64E1}" type="pres">
      <dgm:prSet presAssocID="{F4DDCD47-4F04-46AA-8BBB-16CF01DE8502}" presName="FiveConn_1-2" presStyleLbl="fgAccFollowNode1" presStyleIdx="0" presStyleCnt="4">
        <dgm:presLayoutVars>
          <dgm:bulletEnabled val="1"/>
        </dgm:presLayoutVars>
      </dgm:prSet>
      <dgm:spPr/>
      <dgm:t>
        <a:bodyPr/>
        <a:lstStyle/>
        <a:p>
          <a:endParaRPr lang="en-US"/>
        </a:p>
      </dgm:t>
    </dgm:pt>
    <dgm:pt modelId="{4CCA4569-C1DF-4843-BDE6-B5D734D9CC6B}" type="pres">
      <dgm:prSet presAssocID="{F4DDCD47-4F04-46AA-8BBB-16CF01DE8502}" presName="FiveConn_2-3" presStyleLbl="fgAccFollowNode1" presStyleIdx="1" presStyleCnt="4">
        <dgm:presLayoutVars>
          <dgm:bulletEnabled val="1"/>
        </dgm:presLayoutVars>
      </dgm:prSet>
      <dgm:spPr/>
      <dgm:t>
        <a:bodyPr/>
        <a:lstStyle/>
        <a:p>
          <a:endParaRPr lang="en-US"/>
        </a:p>
      </dgm:t>
    </dgm:pt>
    <dgm:pt modelId="{7D0AF647-A7DC-406B-BF16-56365C76F9CE}" type="pres">
      <dgm:prSet presAssocID="{F4DDCD47-4F04-46AA-8BBB-16CF01DE8502}" presName="FiveConn_3-4" presStyleLbl="fgAccFollowNode1" presStyleIdx="2" presStyleCnt="4">
        <dgm:presLayoutVars>
          <dgm:bulletEnabled val="1"/>
        </dgm:presLayoutVars>
      </dgm:prSet>
      <dgm:spPr/>
      <dgm:t>
        <a:bodyPr/>
        <a:lstStyle/>
        <a:p>
          <a:endParaRPr lang="en-US"/>
        </a:p>
      </dgm:t>
    </dgm:pt>
    <dgm:pt modelId="{9A7B540A-D838-4134-B9B5-BC1BF4D47875}" type="pres">
      <dgm:prSet presAssocID="{F4DDCD47-4F04-46AA-8BBB-16CF01DE8502}" presName="FiveConn_4-5" presStyleLbl="fgAccFollowNode1" presStyleIdx="3" presStyleCnt="4">
        <dgm:presLayoutVars>
          <dgm:bulletEnabled val="1"/>
        </dgm:presLayoutVars>
      </dgm:prSet>
      <dgm:spPr/>
      <dgm:t>
        <a:bodyPr/>
        <a:lstStyle/>
        <a:p>
          <a:endParaRPr lang="en-US"/>
        </a:p>
      </dgm:t>
    </dgm:pt>
    <dgm:pt modelId="{14FEADC4-A5E4-49D3-A380-D08FB568A451}" type="pres">
      <dgm:prSet presAssocID="{F4DDCD47-4F04-46AA-8BBB-16CF01DE8502}" presName="FiveNodes_1_text" presStyleLbl="node1" presStyleIdx="4" presStyleCnt="5">
        <dgm:presLayoutVars>
          <dgm:bulletEnabled val="1"/>
        </dgm:presLayoutVars>
      </dgm:prSet>
      <dgm:spPr/>
      <dgm:t>
        <a:bodyPr/>
        <a:lstStyle/>
        <a:p>
          <a:endParaRPr lang="en-US"/>
        </a:p>
      </dgm:t>
    </dgm:pt>
    <dgm:pt modelId="{2AFB73F8-297B-4ABF-B690-2D85EB2BC408}" type="pres">
      <dgm:prSet presAssocID="{F4DDCD47-4F04-46AA-8BBB-16CF01DE8502}" presName="FiveNodes_2_text" presStyleLbl="node1" presStyleIdx="4" presStyleCnt="5">
        <dgm:presLayoutVars>
          <dgm:bulletEnabled val="1"/>
        </dgm:presLayoutVars>
      </dgm:prSet>
      <dgm:spPr/>
      <dgm:t>
        <a:bodyPr/>
        <a:lstStyle/>
        <a:p>
          <a:endParaRPr lang="en-US"/>
        </a:p>
      </dgm:t>
    </dgm:pt>
    <dgm:pt modelId="{5DEEE76B-17CE-4FD0-AA79-236173453116}" type="pres">
      <dgm:prSet presAssocID="{F4DDCD47-4F04-46AA-8BBB-16CF01DE8502}" presName="FiveNodes_3_text" presStyleLbl="node1" presStyleIdx="4" presStyleCnt="5">
        <dgm:presLayoutVars>
          <dgm:bulletEnabled val="1"/>
        </dgm:presLayoutVars>
      </dgm:prSet>
      <dgm:spPr/>
      <dgm:t>
        <a:bodyPr/>
        <a:lstStyle/>
        <a:p>
          <a:endParaRPr lang="en-US"/>
        </a:p>
      </dgm:t>
    </dgm:pt>
    <dgm:pt modelId="{F361A265-C41B-405D-9DA1-5E6D9E61C3F0}" type="pres">
      <dgm:prSet presAssocID="{F4DDCD47-4F04-46AA-8BBB-16CF01DE8502}" presName="FiveNodes_4_text" presStyleLbl="node1" presStyleIdx="4" presStyleCnt="5">
        <dgm:presLayoutVars>
          <dgm:bulletEnabled val="1"/>
        </dgm:presLayoutVars>
      </dgm:prSet>
      <dgm:spPr/>
      <dgm:t>
        <a:bodyPr/>
        <a:lstStyle/>
        <a:p>
          <a:endParaRPr lang="en-US"/>
        </a:p>
      </dgm:t>
    </dgm:pt>
    <dgm:pt modelId="{E82A6127-59EA-48E5-9AAA-107DCA564238}" type="pres">
      <dgm:prSet presAssocID="{F4DDCD47-4F04-46AA-8BBB-16CF01DE8502}" presName="FiveNodes_5_text" presStyleLbl="node1" presStyleIdx="4" presStyleCnt="5">
        <dgm:presLayoutVars>
          <dgm:bulletEnabled val="1"/>
        </dgm:presLayoutVars>
      </dgm:prSet>
      <dgm:spPr/>
      <dgm:t>
        <a:bodyPr/>
        <a:lstStyle/>
        <a:p>
          <a:endParaRPr lang="en-US"/>
        </a:p>
      </dgm:t>
    </dgm:pt>
  </dgm:ptLst>
  <dgm:cxnLst>
    <dgm:cxn modelId="{7DFD906C-4327-4AD3-B995-B2F37B3669F5}" type="presOf" srcId="{66543633-09F3-423C-9738-E2045D82BCD7}" destId="{E82A6127-59EA-48E5-9AAA-107DCA564238}" srcOrd="1" destOrd="0" presId="urn:microsoft.com/office/officeart/2005/8/layout/vProcess5"/>
    <dgm:cxn modelId="{60763BCB-CFA1-4AF7-916C-572762DFCBE4}" srcId="{F4DDCD47-4F04-46AA-8BBB-16CF01DE8502}" destId="{524A9AF1-14D9-40F0-8A5C-6FA052DCA743}" srcOrd="1" destOrd="0" parTransId="{C1028D7D-95D8-47B9-A4E3-943BC4579072}" sibTransId="{175E5B88-965F-435F-8BD9-0554802CC14B}"/>
    <dgm:cxn modelId="{417341C4-297C-4B26-8BB2-D098BD19E548}" srcId="{F4DDCD47-4F04-46AA-8BBB-16CF01DE8502}" destId="{3C0F29F4-C4A9-46BE-A7CA-48701692DB60}" srcOrd="0" destOrd="0" parTransId="{C647CFAA-9165-40B0-AEDE-F12319A38E06}" sibTransId="{31253AE2-A86A-4791-8FAE-C7F61F62EC62}"/>
    <dgm:cxn modelId="{96D854FD-2386-443B-8C98-0B29EE06C564}" type="presOf" srcId="{524A9AF1-14D9-40F0-8A5C-6FA052DCA743}" destId="{7B63D5AF-975E-40F3-A863-E46A8CE1A97F}" srcOrd="0" destOrd="0" presId="urn:microsoft.com/office/officeart/2005/8/layout/vProcess5"/>
    <dgm:cxn modelId="{C52901AF-42B8-497D-A4E6-277D78C274FD}" type="presOf" srcId="{66543633-09F3-423C-9738-E2045D82BCD7}" destId="{408F7AC2-0755-4218-B772-9A71F1A7DA19}" srcOrd="0" destOrd="0" presId="urn:microsoft.com/office/officeart/2005/8/layout/vProcess5"/>
    <dgm:cxn modelId="{E4176507-D6B7-47F6-A677-D7AFB80ED1D8}" srcId="{F4DDCD47-4F04-46AA-8BBB-16CF01DE8502}" destId="{D5834BFA-7E56-4F42-8B80-A373AB95A164}" srcOrd="2" destOrd="0" parTransId="{A53F8C85-3008-4551-9DC2-5A68274DC1C1}" sibTransId="{8769B8D9-3DB7-440F-A9D9-5F98A0418E39}"/>
    <dgm:cxn modelId="{1F619756-EBA1-48D9-B717-F30D0E82AA20}" srcId="{F4DDCD47-4F04-46AA-8BBB-16CF01DE8502}" destId="{66543633-09F3-423C-9738-E2045D82BCD7}" srcOrd="4" destOrd="0" parTransId="{FFE6AD95-A760-4A04-9526-603D6992D406}" sibTransId="{547A7F19-F2B9-4239-891B-758348AD0F60}"/>
    <dgm:cxn modelId="{847779C7-890A-4559-9026-D15A1860C810}" type="presOf" srcId="{524A9AF1-14D9-40F0-8A5C-6FA052DCA743}" destId="{2AFB73F8-297B-4ABF-B690-2D85EB2BC408}" srcOrd="1" destOrd="0" presId="urn:microsoft.com/office/officeart/2005/8/layout/vProcess5"/>
    <dgm:cxn modelId="{1CEC1DB5-6399-4947-BD98-3459C8085484}" type="presOf" srcId="{B7BB6650-642D-4DD2-BDB7-43D8103E7DBA}" destId="{326EC5E8-7528-4F04-98C3-AC6F4BB4C560}" srcOrd="0" destOrd="0" presId="urn:microsoft.com/office/officeart/2005/8/layout/vProcess5"/>
    <dgm:cxn modelId="{5C027227-2015-48D1-A4A9-FAFACE34F3F9}" type="presOf" srcId="{171C3B14-DED5-4F12-ABE2-DA9617C730DF}" destId="{9A7B540A-D838-4134-B9B5-BC1BF4D47875}" srcOrd="0" destOrd="0" presId="urn:microsoft.com/office/officeart/2005/8/layout/vProcess5"/>
    <dgm:cxn modelId="{787132D3-1F55-4162-9CD8-1D3E3D6FDA35}" type="presOf" srcId="{D5834BFA-7E56-4F42-8B80-A373AB95A164}" destId="{5DEEE76B-17CE-4FD0-AA79-236173453116}" srcOrd="1" destOrd="0" presId="urn:microsoft.com/office/officeart/2005/8/layout/vProcess5"/>
    <dgm:cxn modelId="{118DD1F2-BA35-474C-ACA3-FB2383EBCF80}" type="presOf" srcId="{3C0F29F4-C4A9-46BE-A7CA-48701692DB60}" destId="{79A4F389-8270-4B26-8FFC-5C089D3B68B1}" srcOrd="0" destOrd="0" presId="urn:microsoft.com/office/officeart/2005/8/layout/vProcess5"/>
    <dgm:cxn modelId="{AF5986E8-EFCC-4450-B2C5-7324E00859ED}" type="presOf" srcId="{B7BB6650-642D-4DD2-BDB7-43D8103E7DBA}" destId="{F361A265-C41B-405D-9DA1-5E6D9E61C3F0}" srcOrd="1" destOrd="0" presId="urn:microsoft.com/office/officeart/2005/8/layout/vProcess5"/>
    <dgm:cxn modelId="{8EE71B84-B778-4C6F-BF15-CC336B5FBC16}" type="presOf" srcId="{8769B8D9-3DB7-440F-A9D9-5F98A0418E39}" destId="{7D0AF647-A7DC-406B-BF16-56365C76F9CE}" srcOrd="0" destOrd="0" presId="urn:microsoft.com/office/officeart/2005/8/layout/vProcess5"/>
    <dgm:cxn modelId="{91BD8C4F-7CB3-4006-99B4-FC5E2AA43D1A}" type="presOf" srcId="{D5834BFA-7E56-4F42-8B80-A373AB95A164}" destId="{453B5835-82CB-478A-9C14-D31DC74B40E7}" srcOrd="0" destOrd="0" presId="urn:microsoft.com/office/officeart/2005/8/layout/vProcess5"/>
    <dgm:cxn modelId="{56500E31-E3C4-42D9-B369-9EE2B342E232}" type="presOf" srcId="{175E5B88-965F-435F-8BD9-0554802CC14B}" destId="{4CCA4569-C1DF-4843-BDE6-B5D734D9CC6B}" srcOrd="0" destOrd="0" presId="urn:microsoft.com/office/officeart/2005/8/layout/vProcess5"/>
    <dgm:cxn modelId="{DCFE2F13-7D66-4F25-B262-B3F4A6794BD1}" srcId="{F4DDCD47-4F04-46AA-8BBB-16CF01DE8502}" destId="{B7BB6650-642D-4DD2-BDB7-43D8103E7DBA}" srcOrd="3" destOrd="0" parTransId="{268F7411-4AC1-4FF0-9D81-162EF40A1B51}" sibTransId="{171C3B14-DED5-4F12-ABE2-DA9617C730DF}"/>
    <dgm:cxn modelId="{EFC25EA1-CCB3-4708-9650-80A62C6DBE3A}" type="presOf" srcId="{3C0F29F4-C4A9-46BE-A7CA-48701692DB60}" destId="{14FEADC4-A5E4-49D3-A380-D08FB568A451}" srcOrd="1" destOrd="0" presId="urn:microsoft.com/office/officeart/2005/8/layout/vProcess5"/>
    <dgm:cxn modelId="{242FAF94-B81A-40AC-A131-F05B53B77688}" type="presOf" srcId="{31253AE2-A86A-4791-8FAE-C7F61F62EC62}" destId="{70924993-5BA9-4BAF-94F6-0EB2AB6D64E1}" srcOrd="0" destOrd="0" presId="urn:microsoft.com/office/officeart/2005/8/layout/vProcess5"/>
    <dgm:cxn modelId="{FC35DC07-2E65-4AEE-82D0-3F61A6C52F80}" type="presOf" srcId="{F4DDCD47-4F04-46AA-8BBB-16CF01DE8502}" destId="{E2F2D728-5698-47DF-8720-E1F34FEB85C7}" srcOrd="0" destOrd="0" presId="urn:microsoft.com/office/officeart/2005/8/layout/vProcess5"/>
    <dgm:cxn modelId="{1830BF6B-7D34-4F99-968B-C0DD37D237AB}" type="presParOf" srcId="{E2F2D728-5698-47DF-8720-E1F34FEB85C7}" destId="{BDBABF01-F0A0-4599-BA69-EF97A45B09A0}" srcOrd="0" destOrd="0" presId="urn:microsoft.com/office/officeart/2005/8/layout/vProcess5"/>
    <dgm:cxn modelId="{E09BA3D4-2193-4C8D-80AC-B6D5FB2B18D8}" type="presParOf" srcId="{E2F2D728-5698-47DF-8720-E1F34FEB85C7}" destId="{79A4F389-8270-4B26-8FFC-5C089D3B68B1}" srcOrd="1" destOrd="0" presId="urn:microsoft.com/office/officeart/2005/8/layout/vProcess5"/>
    <dgm:cxn modelId="{C47E530B-28B3-4178-941F-851311234F06}" type="presParOf" srcId="{E2F2D728-5698-47DF-8720-E1F34FEB85C7}" destId="{7B63D5AF-975E-40F3-A863-E46A8CE1A97F}" srcOrd="2" destOrd="0" presId="urn:microsoft.com/office/officeart/2005/8/layout/vProcess5"/>
    <dgm:cxn modelId="{FEB9C9C2-4595-4F52-AF0E-C0D1626C3B0F}" type="presParOf" srcId="{E2F2D728-5698-47DF-8720-E1F34FEB85C7}" destId="{453B5835-82CB-478A-9C14-D31DC74B40E7}" srcOrd="3" destOrd="0" presId="urn:microsoft.com/office/officeart/2005/8/layout/vProcess5"/>
    <dgm:cxn modelId="{A196E55A-1308-4DDC-ACC4-64DDCF65AE55}" type="presParOf" srcId="{E2F2D728-5698-47DF-8720-E1F34FEB85C7}" destId="{326EC5E8-7528-4F04-98C3-AC6F4BB4C560}" srcOrd="4" destOrd="0" presId="urn:microsoft.com/office/officeart/2005/8/layout/vProcess5"/>
    <dgm:cxn modelId="{E5B22D4E-BA0B-410D-A17D-F1E0BCE51744}" type="presParOf" srcId="{E2F2D728-5698-47DF-8720-E1F34FEB85C7}" destId="{408F7AC2-0755-4218-B772-9A71F1A7DA19}" srcOrd="5" destOrd="0" presId="urn:microsoft.com/office/officeart/2005/8/layout/vProcess5"/>
    <dgm:cxn modelId="{9EC0314E-2016-4BE9-8D06-9BC59CA688FB}" type="presParOf" srcId="{E2F2D728-5698-47DF-8720-E1F34FEB85C7}" destId="{70924993-5BA9-4BAF-94F6-0EB2AB6D64E1}" srcOrd="6" destOrd="0" presId="urn:microsoft.com/office/officeart/2005/8/layout/vProcess5"/>
    <dgm:cxn modelId="{13AB0A4F-89AA-4B7A-A502-C7AA48346C30}" type="presParOf" srcId="{E2F2D728-5698-47DF-8720-E1F34FEB85C7}" destId="{4CCA4569-C1DF-4843-BDE6-B5D734D9CC6B}" srcOrd="7" destOrd="0" presId="urn:microsoft.com/office/officeart/2005/8/layout/vProcess5"/>
    <dgm:cxn modelId="{51440138-6AD9-4435-A3CE-11AC8968F5A9}" type="presParOf" srcId="{E2F2D728-5698-47DF-8720-E1F34FEB85C7}" destId="{7D0AF647-A7DC-406B-BF16-56365C76F9CE}" srcOrd="8" destOrd="0" presId="urn:microsoft.com/office/officeart/2005/8/layout/vProcess5"/>
    <dgm:cxn modelId="{1BEFB147-F394-47F5-BCCD-5DB4D638AE76}" type="presParOf" srcId="{E2F2D728-5698-47DF-8720-E1F34FEB85C7}" destId="{9A7B540A-D838-4134-B9B5-BC1BF4D47875}" srcOrd="9" destOrd="0" presId="urn:microsoft.com/office/officeart/2005/8/layout/vProcess5"/>
    <dgm:cxn modelId="{379860DE-3214-48B8-B492-AD79E003B1D2}" type="presParOf" srcId="{E2F2D728-5698-47DF-8720-E1F34FEB85C7}" destId="{14FEADC4-A5E4-49D3-A380-D08FB568A451}" srcOrd="10" destOrd="0" presId="urn:microsoft.com/office/officeart/2005/8/layout/vProcess5"/>
    <dgm:cxn modelId="{C26820CD-B25F-4EAD-BF41-D24D59730FF1}" type="presParOf" srcId="{E2F2D728-5698-47DF-8720-E1F34FEB85C7}" destId="{2AFB73F8-297B-4ABF-B690-2D85EB2BC408}" srcOrd="11" destOrd="0" presId="urn:microsoft.com/office/officeart/2005/8/layout/vProcess5"/>
    <dgm:cxn modelId="{7641826C-555A-4632-87D1-1899EEE124BE}" type="presParOf" srcId="{E2F2D728-5698-47DF-8720-E1F34FEB85C7}" destId="{5DEEE76B-17CE-4FD0-AA79-236173453116}" srcOrd="12" destOrd="0" presId="urn:microsoft.com/office/officeart/2005/8/layout/vProcess5"/>
    <dgm:cxn modelId="{0055AFEF-BE8E-42FF-A4BF-FA44B771C76C}" type="presParOf" srcId="{E2F2D728-5698-47DF-8720-E1F34FEB85C7}" destId="{F361A265-C41B-405D-9DA1-5E6D9E61C3F0}" srcOrd="13" destOrd="0" presId="urn:microsoft.com/office/officeart/2005/8/layout/vProcess5"/>
    <dgm:cxn modelId="{63F1B0F4-CB6D-4835-93F5-2B93EB96B57B}" type="presParOf" srcId="{E2F2D728-5698-47DF-8720-E1F34FEB85C7}" destId="{E82A6127-59EA-48E5-9AAA-107DCA564238}" srcOrd="14" destOrd="0" presId="urn:microsoft.com/office/officeart/2005/8/layout/vProcess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DDCD47-4F04-46AA-8BBB-16CF01DE850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C0F29F4-C4A9-46BE-A7CA-48701692DB60}">
      <dgm:prSet phldrT="[Text]" custT="1"/>
      <dgm:spPr/>
      <dgm:t>
        <a:bodyPr/>
        <a:lstStyle/>
        <a:p>
          <a:r>
            <a:rPr lang="mn-MN" sz="1800" dirty="0" smtClean="0">
              <a:solidFill>
                <a:schemeClr val="tx1"/>
              </a:solidFill>
              <a:latin typeface="Times New Roman" pitchFamily="18" charset="0"/>
              <a:cs typeface="Times New Roman" pitchFamily="18" charset="0"/>
            </a:rPr>
            <a:t>Итгэл үнэмшлээр удирдуулна </a:t>
          </a:r>
          <a:endParaRPr lang="en-US" sz="1800" dirty="0">
            <a:solidFill>
              <a:schemeClr val="tx1"/>
            </a:solidFill>
            <a:latin typeface="Times New Roman" pitchFamily="18" charset="0"/>
            <a:cs typeface="Times New Roman" pitchFamily="18" charset="0"/>
          </a:endParaRPr>
        </a:p>
      </dgm:t>
    </dgm:pt>
    <dgm:pt modelId="{C647CFAA-9165-40B0-AEDE-F12319A38E06}" type="parTrans" cxnId="{417341C4-297C-4B26-8BB2-D098BD19E548}">
      <dgm:prSet/>
      <dgm:spPr/>
      <dgm:t>
        <a:bodyPr/>
        <a:lstStyle/>
        <a:p>
          <a:endParaRPr lang="en-US"/>
        </a:p>
      </dgm:t>
    </dgm:pt>
    <dgm:pt modelId="{31253AE2-A86A-4791-8FAE-C7F61F62EC62}" type="sibTrans" cxnId="{417341C4-297C-4B26-8BB2-D098BD19E548}">
      <dgm:prSet custT="1"/>
      <dgm:spPr/>
      <dgm:t>
        <a:bodyPr/>
        <a:lstStyle/>
        <a:p>
          <a:endParaRPr lang="en-US" sz="1800">
            <a:solidFill>
              <a:schemeClr val="tx1"/>
            </a:solidFill>
            <a:latin typeface="Times New Roman" pitchFamily="18" charset="0"/>
            <a:cs typeface="Times New Roman" pitchFamily="18" charset="0"/>
          </a:endParaRPr>
        </a:p>
      </dgm:t>
    </dgm:pt>
    <dgm:pt modelId="{D5834BFA-7E56-4F42-8B80-A373AB95A164}">
      <dgm:prSet phldrT="[Text]" custT="1"/>
      <dgm:spPr/>
      <dgm:t>
        <a:bodyPr/>
        <a:lstStyle/>
        <a:p>
          <a:r>
            <a:rPr lang="mn-MN" sz="1800" dirty="0" smtClean="0">
              <a:solidFill>
                <a:schemeClr val="tx1"/>
              </a:solidFill>
              <a:latin typeface="Times New Roman" pitchFamily="18" charset="0"/>
              <a:cs typeface="Times New Roman" pitchFamily="18" charset="0"/>
            </a:rPr>
            <a:t>Олон нийтийн оролцоог хангаж, өөртөө туслах санаачлага өрнүүлдэг </a:t>
          </a:r>
          <a:endParaRPr lang="en-US" sz="1800" dirty="0">
            <a:solidFill>
              <a:schemeClr val="tx1"/>
            </a:solidFill>
            <a:latin typeface="Times New Roman" pitchFamily="18" charset="0"/>
            <a:cs typeface="Times New Roman" pitchFamily="18" charset="0"/>
          </a:endParaRPr>
        </a:p>
      </dgm:t>
    </dgm:pt>
    <dgm:pt modelId="{A53F8C85-3008-4551-9DC2-5A68274DC1C1}" type="parTrans" cxnId="{E4176507-D6B7-47F6-A677-D7AFB80ED1D8}">
      <dgm:prSet/>
      <dgm:spPr/>
      <dgm:t>
        <a:bodyPr/>
        <a:lstStyle/>
        <a:p>
          <a:endParaRPr lang="en-US"/>
        </a:p>
      </dgm:t>
    </dgm:pt>
    <dgm:pt modelId="{8769B8D9-3DB7-440F-A9D9-5F98A0418E39}" type="sibTrans" cxnId="{E4176507-D6B7-47F6-A677-D7AFB80ED1D8}">
      <dgm:prSet custT="1"/>
      <dgm:spPr/>
      <dgm:t>
        <a:bodyPr/>
        <a:lstStyle/>
        <a:p>
          <a:endParaRPr lang="en-US" sz="1800">
            <a:solidFill>
              <a:schemeClr val="tx1"/>
            </a:solidFill>
            <a:latin typeface="Times New Roman" pitchFamily="18" charset="0"/>
            <a:cs typeface="Times New Roman" pitchFamily="18" charset="0"/>
          </a:endParaRPr>
        </a:p>
      </dgm:t>
    </dgm:pt>
    <dgm:pt modelId="{B7BB6650-642D-4DD2-BDB7-43D8103E7DBA}">
      <dgm:prSet phldrT="[Text]" custT="1"/>
      <dgm:spPr/>
      <dgm:t>
        <a:bodyPr/>
        <a:lstStyle/>
        <a:p>
          <a:r>
            <a:rPr lang="mn-MN" sz="1800" dirty="0" smtClean="0">
              <a:solidFill>
                <a:schemeClr val="tx1"/>
              </a:solidFill>
              <a:latin typeface="Times New Roman" pitchFamily="18" charset="0"/>
              <a:cs typeface="Times New Roman" pitchFamily="18" charset="0"/>
            </a:rPr>
            <a:t>Төрийг ард түмэнтэй нь холбож зах зээлийн хатуу хуулийг даван амьдрах чадварыг иргэдэд суулгаж өгдөг </a:t>
          </a:r>
          <a:endParaRPr lang="en-US" sz="1800" dirty="0">
            <a:solidFill>
              <a:schemeClr val="tx1"/>
            </a:solidFill>
            <a:latin typeface="Times New Roman" pitchFamily="18" charset="0"/>
            <a:cs typeface="Times New Roman" pitchFamily="18" charset="0"/>
          </a:endParaRPr>
        </a:p>
      </dgm:t>
    </dgm:pt>
    <dgm:pt modelId="{268F7411-4AC1-4FF0-9D81-162EF40A1B51}" type="parTrans" cxnId="{DCFE2F13-7D66-4F25-B262-B3F4A6794BD1}">
      <dgm:prSet/>
      <dgm:spPr/>
      <dgm:t>
        <a:bodyPr/>
        <a:lstStyle/>
        <a:p>
          <a:endParaRPr lang="en-US"/>
        </a:p>
      </dgm:t>
    </dgm:pt>
    <dgm:pt modelId="{171C3B14-DED5-4F12-ABE2-DA9617C730DF}" type="sibTrans" cxnId="{DCFE2F13-7D66-4F25-B262-B3F4A6794BD1}">
      <dgm:prSet/>
      <dgm:spPr/>
      <dgm:t>
        <a:bodyPr/>
        <a:lstStyle/>
        <a:p>
          <a:endParaRPr lang="en-US"/>
        </a:p>
      </dgm:t>
    </dgm:pt>
    <dgm:pt modelId="{524A9AF1-14D9-40F0-8A5C-6FA052DCA743}">
      <dgm:prSet custT="1"/>
      <dgm:spPr/>
      <dgm:t>
        <a:bodyPr/>
        <a:lstStyle/>
        <a:p>
          <a:r>
            <a:rPr lang="mn-MN" sz="1800" dirty="0" smtClean="0">
              <a:solidFill>
                <a:schemeClr val="tx1"/>
              </a:solidFill>
              <a:latin typeface="Times New Roman" pitchFamily="18" charset="0"/>
              <a:cs typeface="Times New Roman" pitchFamily="18" charset="0"/>
            </a:rPr>
            <a:t>Үзэл бодол, үнэт зүйлийнхээ төлөө тэмцдэг </a:t>
          </a:r>
          <a:endParaRPr lang="en-US" sz="1800" dirty="0" smtClean="0">
            <a:solidFill>
              <a:schemeClr val="tx1"/>
            </a:solidFill>
            <a:latin typeface="Times New Roman" pitchFamily="18" charset="0"/>
            <a:cs typeface="Times New Roman" pitchFamily="18" charset="0"/>
          </a:endParaRPr>
        </a:p>
        <a:p>
          <a:endParaRPr lang="en-US" sz="1800" dirty="0">
            <a:solidFill>
              <a:schemeClr val="tx1"/>
            </a:solidFill>
            <a:latin typeface="Times New Roman" pitchFamily="18" charset="0"/>
            <a:cs typeface="Times New Roman" pitchFamily="18" charset="0"/>
          </a:endParaRPr>
        </a:p>
      </dgm:t>
    </dgm:pt>
    <dgm:pt modelId="{C1028D7D-95D8-47B9-A4E3-943BC4579072}" type="parTrans" cxnId="{60763BCB-CFA1-4AF7-916C-572762DFCBE4}">
      <dgm:prSet/>
      <dgm:spPr/>
      <dgm:t>
        <a:bodyPr/>
        <a:lstStyle/>
        <a:p>
          <a:endParaRPr lang="en-US"/>
        </a:p>
      </dgm:t>
    </dgm:pt>
    <dgm:pt modelId="{175E5B88-965F-435F-8BD9-0554802CC14B}" type="sibTrans" cxnId="{60763BCB-CFA1-4AF7-916C-572762DFCBE4}">
      <dgm:prSet custT="1"/>
      <dgm:spPr/>
      <dgm:t>
        <a:bodyPr/>
        <a:lstStyle/>
        <a:p>
          <a:endParaRPr lang="en-US" sz="1800">
            <a:solidFill>
              <a:schemeClr val="tx1"/>
            </a:solidFill>
            <a:latin typeface="Times New Roman" pitchFamily="18" charset="0"/>
            <a:cs typeface="Times New Roman" pitchFamily="18" charset="0"/>
          </a:endParaRPr>
        </a:p>
      </dgm:t>
    </dgm:pt>
    <dgm:pt modelId="{E2F2D728-5698-47DF-8720-E1F34FEB85C7}" type="pres">
      <dgm:prSet presAssocID="{F4DDCD47-4F04-46AA-8BBB-16CF01DE8502}" presName="outerComposite" presStyleCnt="0">
        <dgm:presLayoutVars>
          <dgm:chMax val="5"/>
          <dgm:dir/>
          <dgm:resizeHandles val="exact"/>
        </dgm:presLayoutVars>
      </dgm:prSet>
      <dgm:spPr/>
      <dgm:t>
        <a:bodyPr/>
        <a:lstStyle/>
        <a:p>
          <a:endParaRPr lang="en-US"/>
        </a:p>
      </dgm:t>
    </dgm:pt>
    <dgm:pt modelId="{BDBABF01-F0A0-4599-BA69-EF97A45B09A0}" type="pres">
      <dgm:prSet presAssocID="{F4DDCD47-4F04-46AA-8BBB-16CF01DE8502}" presName="dummyMaxCanvas" presStyleCnt="0">
        <dgm:presLayoutVars/>
      </dgm:prSet>
      <dgm:spPr/>
    </dgm:pt>
    <dgm:pt modelId="{65EC32A8-0F0D-41FB-82A6-E3F13803BC58}" type="pres">
      <dgm:prSet presAssocID="{F4DDCD47-4F04-46AA-8BBB-16CF01DE8502}" presName="FourNodes_1" presStyleLbl="node1" presStyleIdx="0" presStyleCnt="4" custLinFactNeighborY="-49140">
        <dgm:presLayoutVars>
          <dgm:bulletEnabled val="1"/>
        </dgm:presLayoutVars>
      </dgm:prSet>
      <dgm:spPr/>
      <dgm:t>
        <a:bodyPr/>
        <a:lstStyle/>
        <a:p>
          <a:endParaRPr lang="en-US"/>
        </a:p>
      </dgm:t>
    </dgm:pt>
    <dgm:pt modelId="{E00403F8-396D-4815-A772-6354057648F4}" type="pres">
      <dgm:prSet presAssocID="{F4DDCD47-4F04-46AA-8BBB-16CF01DE8502}" presName="FourNodes_2" presStyleLbl="node1" presStyleIdx="1" presStyleCnt="4" custLinFactNeighborX="-151" custLinFactNeighborY="-7617">
        <dgm:presLayoutVars>
          <dgm:bulletEnabled val="1"/>
        </dgm:presLayoutVars>
      </dgm:prSet>
      <dgm:spPr/>
      <dgm:t>
        <a:bodyPr/>
        <a:lstStyle/>
        <a:p>
          <a:endParaRPr lang="en-US"/>
        </a:p>
      </dgm:t>
    </dgm:pt>
    <dgm:pt modelId="{5D783749-8F03-4394-9E3A-1AAA7CB8C1FF}" type="pres">
      <dgm:prSet presAssocID="{F4DDCD47-4F04-46AA-8BBB-16CF01DE8502}" presName="FourNodes_3" presStyleLbl="node1" presStyleIdx="2" presStyleCnt="4">
        <dgm:presLayoutVars>
          <dgm:bulletEnabled val="1"/>
        </dgm:presLayoutVars>
      </dgm:prSet>
      <dgm:spPr/>
      <dgm:t>
        <a:bodyPr/>
        <a:lstStyle/>
        <a:p>
          <a:endParaRPr lang="en-US"/>
        </a:p>
      </dgm:t>
    </dgm:pt>
    <dgm:pt modelId="{10788E24-3F15-4D4F-99D7-7ED43AB96427}" type="pres">
      <dgm:prSet presAssocID="{F4DDCD47-4F04-46AA-8BBB-16CF01DE8502}" presName="FourNodes_4" presStyleLbl="node1" presStyleIdx="3" presStyleCnt="4" custLinFactNeighborX="0" custLinFactNeighborY="16512">
        <dgm:presLayoutVars>
          <dgm:bulletEnabled val="1"/>
        </dgm:presLayoutVars>
      </dgm:prSet>
      <dgm:spPr/>
      <dgm:t>
        <a:bodyPr/>
        <a:lstStyle/>
        <a:p>
          <a:endParaRPr lang="en-US"/>
        </a:p>
      </dgm:t>
    </dgm:pt>
    <dgm:pt modelId="{246BE469-CF04-4E60-A852-2C27A251C4B0}" type="pres">
      <dgm:prSet presAssocID="{F4DDCD47-4F04-46AA-8BBB-16CF01DE8502}" presName="FourConn_1-2" presStyleLbl="fgAccFollowNode1" presStyleIdx="0" presStyleCnt="3">
        <dgm:presLayoutVars>
          <dgm:bulletEnabled val="1"/>
        </dgm:presLayoutVars>
      </dgm:prSet>
      <dgm:spPr/>
      <dgm:t>
        <a:bodyPr/>
        <a:lstStyle/>
        <a:p>
          <a:endParaRPr lang="en-US"/>
        </a:p>
      </dgm:t>
    </dgm:pt>
    <dgm:pt modelId="{FFB8E7E6-9CD1-420D-9148-DC7768A8884B}" type="pres">
      <dgm:prSet presAssocID="{F4DDCD47-4F04-46AA-8BBB-16CF01DE8502}" presName="FourConn_2-3" presStyleLbl="fgAccFollowNode1" presStyleIdx="1" presStyleCnt="3">
        <dgm:presLayoutVars>
          <dgm:bulletEnabled val="1"/>
        </dgm:presLayoutVars>
      </dgm:prSet>
      <dgm:spPr/>
      <dgm:t>
        <a:bodyPr/>
        <a:lstStyle/>
        <a:p>
          <a:endParaRPr lang="en-US"/>
        </a:p>
      </dgm:t>
    </dgm:pt>
    <dgm:pt modelId="{5A61876F-1EB5-418B-A80F-C5C41DB356C5}" type="pres">
      <dgm:prSet presAssocID="{F4DDCD47-4F04-46AA-8BBB-16CF01DE8502}" presName="FourConn_3-4" presStyleLbl="fgAccFollowNode1" presStyleIdx="2" presStyleCnt="3" custLinFactNeighborX="13772" custLinFactNeighborY="3761">
        <dgm:presLayoutVars>
          <dgm:bulletEnabled val="1"/>
        </dgm:presLayoutVars>
      </dgm:prSet>
      <dgm:spPr/>
      <dgm:t>
        <a:bodyPr/>
        <a:lstStyle/>
        <a:p>
          <a:endParaRPr lang="en-US"/>
        </a:p>
      </dgm:t>
    </dgm:pt>
    <dgm:pt modelId="{7FBAEDB0-0856-4585-B31C-2C45C36AFE73}" type="pres">
      <dgm:prSet presAssocID="{F4DDCD47-4F04-46AA-8BBB-16CF01DE8502}" presName="FourNodes_1_text" presStyleLbl="node1" presStyleIdx="3" presStyleCnt="4">
        <dgm:presLayoutVars>
          <dgm:bulletEnabled val="1"/>
        </dgm:presLayoutVars>
      </dgm:prSet>
      <dgm:spPr/>
      <dgm:t>
        <a:bodyPr/>
        <a:lstStyle/>
        <a:p>
          <a:endParaRPr lang="en-US"/>
        </a:p>
      </dgm:t>
    </dgm:pt>
    <dgm:pt modelId="{165E70A9-82D0-4539-AF8A-64BA76F0D18F}" type="pres">
      <dgm:prSet presAssocID="{F4DDCD47-4F04-46AA-8BBB-16CF01DE8502}" presName="FourNodes_2_text" presStyleLbl="node1" presStyleIdx="3" presStyleCnt="4">
        <dgm:presLayoutVars>
          <dgm:bulletEnabled val="1"/>
        </dgm:presLayoutVars>
      </dgm:prSet>
      <dgm:spPr/>
      <dgm:t>
        <a:bodyPr/>
        <a:lstStyle/>
        <a:p>
          <a:endParaRPr lang="en-US"/>
        </a:p>
      </dgm:t>
    </dgm:pt>
    <dgm:pt modelId="{9B8F4524-6B5F-4EF5-BBC4-61B4832D29C1}" type="pres">
      <dgm:prSet presAssocID="{F4DDCD47-4F04-46AA-8BBB-16CF01DE8502}" presName="FourNodes_3_text" presStyleLbl="node1" presStyleIdx="3" presStyleCnt="4">
        <dgm:presLayoutVars>
          <dgm:bulletEnabled val="1"/>
        </dgm:presLayoutVars>
      </dgm:prSet>
      <dgm:spPr/>
      <dgm:t>
        <a:bodyPr/>
        <a:lstStyle/>
        <a:p>
          <a:endParaRPr lang="en-US"/>
        </a:p>
      </dgm:t>
    </dgm:pt>
    <dgm:pt modelId="{888DDD37-1CB2-4480-938F-EEE194CAA780}" type="pres">
      <dgm:prSet presAssocID="{F4DDCD47-4F04-46AA-8BBB-16CF01DE8502}" presName="FourNodes_4_text" presStyleLbl="node1" presStyleIdx="3" presStyleCnt="4">
        <dgm:presLayoutVars>
          <dgm:bulletEnabled val="1"/>
        </dgm:presLayoutVars>
      </dgm:prSet>
      <dgm:spPr/>
      <dgm:t>
        <a:bodyPr/>
        <a:lstStyle/>
        <a:p>
          <a:endParaRPr lang="en-US"/>
        </a:p>
      </dgm:t>
    </dgm:pt>
  </dgm:ptLst>
  <dgm:cxnLst>
    <dgm:cxn modelId="{E4176507-D6B7-47F6-A677-D7AFB80ED1D8}" srcId="{F4DDCD47-4F04-46AA-8BBB-16CF01DE8502}" destId="{D5834BFA-7E56-4F42-8B80-A373AB95A164}" srcOrd="2" destOrd="0" parTransId="{A53F8C85-3008-4551-9DC2-5A68274DC1C1}" sibTransId="{8769B8D9-3DB7-440F-A9D9-5F98A0418E39}"/>
    <dgm:cxn modelId="{EAC8C5ED-2A29-4A2B-851B-6C47AADB0915}" type="presOf" srcId="{B7BB6650-642D-4DD2-BDB7-43D8103E7DBA}" destId="{888DDD37-1CB2-4480-938F-EEE194CAA780}" srcOrd="1" destOrd="0" presId="urn:microsoft.com/office/officeart/2005/8/layout/vProcess5"/>
    <dgm:cxn modelId="{0EBA70E9-BE6C-437A-865C-5EE31EC318E3}" type="presOf" srcId="{8769B8D9-3DB7-440F-A9D9-5F98A0418E39}" destId="{5A61876F-1EB5-418B-A80F-C5C41DB356C5}" srcOrd="0" destOrd="0" presId="urn:microsoft.com/office/officeart/2005/8/layout/vProcess5"/>
    <dgm:cxn modelId="{417341C4-297C-4B26-8BB2-D098BD19E548}" srcId="{F4DDCD47-4F04-46AA-8BBB-16CF01DE8502}" destId="{3C0F29F4-C4A9-46BE-A7CA-48701692DB60}" srcOrd="0" destOrd="0" parTransId="{C647CFAA-9165-40B0-AEDE-F12319A38E06}" sibTransId="{31253AE2-A86A-4791-8FAE-C7F61F62EC62}"/>
    <dgm:cxn modelId="{BA15687C-3BFE-4849-891D-2C1D606BBC92}" type="presOf" srcId="{31253AE2-A86A-4791-8FAE-C7F61F62EC62}" destId="{246BE469-CF04-4E60-A852-2C27A251C4B0}" srcOrd="0" destOrd="0" presId="urn:microsoft.com/office/officeart/2005/8/layout/vProcess5"/>
    <dgm:cxn modelId="{2BAB446E-24CE-4574-A732-0E9D3FDAC0D8}" type="presOf" srcId="{524A9AF1-14D9-40F0-8A5C-6FA052DCA743}" destId="{E00403F8-396D-4815-A772-6354057648F4}" srcOrd="0" destOrd="0" presId="urn:microsoft.com/office/officeart/2005/8/layout/vProcess5"/>
    <dgm:cxn modelId="{5D880484-EB25-42F2-912A-809DF250E3E0}" type="presOf" srcId="{B7BB6650-642D-4DD2-BDB7-43D8103E7DBA}" destId="{10788E24-3F15-4D4F-99D7-7ED43AB96427}" srcOrd="0" destOrd="0" presId="urn:microsoft.com/office/officeart/2005/8/layout/vProcess5"/>
    <dgm:cxn modelId="{A3DFADD8-3D12-4F38-94EB-19B899267D78}" type="presOf" srcId="{3C0F29F4-C4A9-46BE-A7CA-48701692DB60}" destId="{7FBAEDB0-0856-4585-B31C-2C45C36AFE73}" srcOrd="1" destOrd="0" presId="urn:microsoft.com/office/officeart/2005/8/layout/vProcess5"/>
    <dgm:cxn modelId="{3FB81442-44B5-47D2-BA6E-9D79B9160105}" type="presOf" srcId="{3C0F29F4-C4A9-46BE-A7CA-48701692DB60}" destId="{65EC32A8-0F0D-41FB-82A6-E3F13803BC58}" srcOrd="0" destOrd="0" presId="urn:microsoft.com/office/officeart/2005/8/layout/vProcess5"/>
    <dgm:cxn modelId="{DCFE2F13-7D66-4F25-B262-B3F4A6794BD1}" srcId="{F4DDCD47-4F04-46AA-8BBB-16CF01DE8502}" destId="{B7BB6650-642D-4DD2-BDB7-43D8103E7DBA}" srcOrd="3" destOrd="0" parTransId="{268F7411-4AC1-4FF0-9D81-162EF40A1B51}" sibTransId="{171C3B14-DED5-4F12-ABE2-DA9617C730DF}"/>
    <dgm:cxn modelId="{A9FA1704-C7E4-4B79-BA98-D26CB9E87B1D}" type="presOf" srcId="{524A9AF1-14D9-40F0-8A5C-6FA052DCA743}" destId="{165E70A9-82D0-4539-AF8A-64BA76F0D18F}" srcOrd="1" destOrd="0" presId="urn:microsoft.com/office/officeart/2005/8/layout/vProcess5"/>
    <dgm:cxn modelId="{60763BCB-CFA1-4AF7-916C-572762DFCBE4}" srcId="{F4DDCD47-4F04-46AA-8BBB-16CF01DE8502}" destId="{524A9AF1-14D9-40F0-8A5C-6FA052DCA743}" srcOrd="1" destOrd="0" parTransId="{C1028D7D-95D8-47B9-A4E3-943BC4579072}" sibTransId="{175E5B88-965F-435F-8BD9-0554802CC14B}"/>
    <dgm:cxn modelId="{217CE21E-8DDD-4A89-ADD0-66EB833BB760}" type="presOf" srcId="{175E5B88-965F-435F-8BD9-0554802CC14B}" destId="{FFB8E7E6-9CD1-420D-9148-DC7768A8884B}" srcOrd="0" destOrd="0" presId="urn:microsoft.com/office/officeart/2005/8/layout/vProcess5"/>
    <dgm:cxn modelId="{53F246ED-014D-4BCE-89DB-A96DB688D5AA}" type="presOf" srcId="{D5834BFA-7E56-4F42-8B80-A373AB95A164}" destId="{9B8F4524-6B5F-4EF5-BBC4-61B4832D29C1}" srcOrd="1" destOrd="0" presId="urn:microsoft.com/office/officeart/2005/8/layout/vProcess5"/>
    <dgm:cxn modelId="{448722F3-6DF7-45C2-96A4-89E9E2FF453F}" type="presOf" srcId="{F4DDCD47-4F04-46AA-8BBB-16CF01DE8502}" destId="{E2F2D728-5698-47DF-8720-E1F34FEB85C7}" srcOrd="0" destOrd="0" presId="urn:microsoft.com/office/officeart/2005/8/layout/vProcess5"/>
    <dgm:cxn modelId="{7E7717DA-AC42-4DDC-8BE8-87D564A27C28}" type="presOf" srcId="{D5834BFA-7E56-4F42-8B80-A373AB95A164}" destId="{5D783749-8F03-4394-9E3A-1AAA7CB8C1FF}" srcOrd="0" destOrd="0" presId="urn:microsoft.com/office/officeart/2005/8/layout/vProcess5"/>
    <dgm:cxn modelId="{69F813B3-5BFA-481F-A7E4-2DC3E1674A1F}" type="presParOf" srcId="{E2F2D728-5698-47DF-8720-E1F34FEB85C7}" destId="{BDBABF01-F0A0-4599-BA69-EF97A45B09A0}" srcOrd="0" destOrd="0" presId="urn:microsoft.com/office/officeart/2005/8/layout/vProcess5"/>
    <dgm:cxn modelId="{7F30092C-2E42-4EBD-9B43-D5C7BA024415}" type="presParOf" srcId="{E2F2D728-5698-47DF-8720-E1F34FEB85C7}" destId="{65EC32A8-0F0D-41FB-82A6-E3F13803BC58}" srcOrd="1" destOrd="0" presId="urn:microsoft.com/office/officeart/2005/8/layout/vProcess5"/>
    <dgm:cxn modelId="{90D01350-F122-47BE-BF3F-D61F932DB072}" type="presParOf" srcId="{E2F2D728-5698-47DF-8720-E1F34FEB85C7}" destId="{E00403F8-396D-4815-A772-6354057648F4}" srcOrd="2" destOrd="0" presId="urn:microsoft.com/office/officeart/2005/8/layout/vProcess5"/>
    <dgm:cxn modelId="{EFCE4B44-2098-4F44-BE75-201E10206876}" type="presParOf" srcId="{E2F2D728-5698-47DF-8720-E1F34FEB85C7}" destId="{5D783749-8F03-4394-9E3A-1AAA7CB8C1FF}" srcOrd="3" destOrd="0" presId="urn:microsoft.com/office/officeart/2005/8/layout/vProcess5"/>
    <dgm:cxn modelId="{F8798E1C-9E3E-447E-B8C6-2A8F12B15FB3}" type="presParOf" srcId="{E2F2D728-5698-47DF-8720-E1F34FEB85C7}" destId="{10788E24-3F15-4D4F-99D7-7ED43AB96427}" srcOrd="4" destOrd="0" presId="urn:microsoft.com/office/officeart/2005/8/layout/vProcess5"/>
    <dgm:cxn modelId="{D22603AE-46DC-4B34-B64C-8A0D0670FD58}" type="presParOf" srcId="{E2F2D728-5698-47DF-8720-E1F34FEB85C7}" destId="{246BE469-CF04-4E60-A852-2C27A251C4B0}" srcOrd="5" destOrd="0" presId="urn:microsoft.com/office/officeart/2005/8/layout/vProcess5"/>
    <dgm:cxn modelId="{C84643A1-A6E9-47A3-8BB2-A06985D5F322}" type="presParOf" srcId="{E2F2D728-5698-47DF-8720-E1F34FEB85C7}" destId="{FFB8E7E6-9CD1-420D-9148-DC7768A8884B}" srcOrd="6" destOrd="0" presId="urn:microsoft.com/office/officeart/2005/8/layout/vProcess5"/>
    <dgm:cxn modelId="{D08541AF-F68B-48E9-9F13-670640C0D042}" type="presParOf" srcId="{E2F2D728-5698-47DF-8720-E1F34FEB85C7}" destId="{5A61876F-1EB5-418B-A80F-C5C41DB356C5}" srcOrd="7" destOrd="0" presId="urn:microsoft.com/office/officeart/2005/8/layout/vProcess5"/>
    <dgm:cxn modelId="{3A9BB0E6-3356-4467-9352-A05364770EE4}" type="presParOf" srcId="{E2F2D728-5698-47DF-8720-E1F34FEB85C7}" destId="{7FBAEDB0-0856-4585-B31C-2C45C36AFE73}" srcOrd="8" destOrd="0" presId="urn:microsoft.com/office/officeart/2005/8/layout/vProcess5"/>
    <dgm:cxn modelId="{DE499074-2624-4A5A-8E60-057C1ADA97F7}" type="presParOf" srcId="{E2F2D728-5698-47DF-8720-E1F34FEB85C7}" destId="{165E70A9-82D0-4539-AF8A-64BA76F0D18F}" srcOrd="9" destOrd="0" presId="urn:microsoft.com/office/officeart/2005/8/layout/vProcess5"/>
    <dgm:cxn modelId="{5F9905FD-5E60-4A76-BD63-A1E496C580BE}" type="presParOf" srcId="{E2F2D728-5698-47DF-8720-E1F34FEB85C7}" destId="{9B8F4524-6B5F-4EF5-BBC4-61B4832D29C1}" srcOrd="10" destOrd="0" presId="urn:microsoft.com/office/officeart/2005/8/layout/vProcess5"/>
    <dgm:cxn modelId="{1A85FB9D-23F4-459D-A638-990627F3B800}" type="presParOf" srcId="{E2F2D728-5698-47DF-8720-E1F34FEB85C7}" destId="{888DDD37-1CB2-4480-938F-EEE194CAA780}"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0CECA1-ED60-42EC-826D-6B09325CD0F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AA64E26-DFA4-4971-B5DE-41AB74A402D2}">
      <dgm:prSet phldrT="[Text]"/>
      <dgm:spPr/>
      <dgm:t>
        <a:bodyPr/>
        <a:lstStyle/>
        <a:p>
          <a:r>
            <a:rPr lang="mn-MN" dirty="0" smtClean="0">
              <a:latin typeface="Times New Roman" pitchFamily="18" charset="0"/>
              <a:cs typeface="Times New Roman" pitchFamily="18" charset="0"/>
            </a:rPr>
            <a:t>Бүтээлч эдийн засаг, чадварлаг төр нь</a:t>
          </a:r>
          <a:endParaRPr lang="en-US" dirty="0">
            <a:latin typeface="Times New Roman" pitchFamily="18" charset="0"/>
            <a:cs typeface="Times New Roman" pitchFamily="18" charset="0"/>
          </a:endParaRPr>
        </a:p>
      </dgm:t>
    </dgm:pt>
    <dgm:pt modelId="{9174CE8E-E38F-495F-B8D5-A9CE72BD9FA7}" type="parTrans" cxnId="{059F36F0-C4BD-42EB-898F-ED6A6DC82B91}">
      <dgm:prSet/>
      <dgm:spPr/>
      <dgm:t>
        <a:bodyPr/>
        <a:lstStyle/>
        <a:p>
          <a:endParaRPr lang="en-US"/>
        </a:p>
      </dgm:t>
    </dgm:pt>
    <dgm:pt modelId="{2B141449-7E79-4BD3-BE48-86F133CF6682}" type="sibTrans" cxnId="{059F36F0-C4BD-42EB-898F-ED6A6DC82B91}">
      <dgm:prSet/>
      <dgm:spPr/>
      <dgm:t>
        <a:bodyPr/>
        <a:lstStyle/>
        <a:p>
          <a:endParaRPr lang="en-US"/>
        </a:p>
      </dgm:t>
    </dgm:pt>
    <dgm:pt modelId="{8F497FD6-8EC2-44B7-A80F-EF650E7B6A82}">
      <dgm:prSet phldrT="[Text]"/>
      <dgm:spPr/>
      <dgm:t>
        <a:bodyPr/>
        <a:lstStyle/>
        <a:p>
          <a:r>
            <a:rPr lang="mn-MN" dirty="0" smtClean="0">
              <a:latin typeface="Times New Roman" pitchFamily="18" charset="0"/>
              <a:cs typeface="Times New Roman" pitchFamily="18" charset="0"/>
            </a:rPr>
            <a:t>Хүчтэй иргэний нийгмийг төлөвшүүлдэг </a:t>
          </a:r>
          <a:endParaRPr lang="en-US" dirty="0">
            <a:latin typeface="Times New Roman" pitchFamily="18" charset="0"/>
            <a:cs typeface="Times New Roman" pitchFamily="18" charset="0"/>
          </a:endParaRPr>
        </a:p>
      </dgm:t>
    </dgm:pt>
    <dgm:pt modelId="{2C40560F-72E2-428C-BAF0-C4B0A6ED7848}" type="parTrans" cxnId="{805EF4C9-A38D-48AD-9227-47752863DCAA}">
      <dgm:prSet/>
      <dgm:spPr/>
      <dgm:t>
        <a:bodyPr/>
        <a:lstStyle/>
        <a:p>
          <a:endParaRPr lang="en-US"/>
        </a:p>
      </dgm:t>
    </dgm:pt>
    <dgm:pt modelId="{25F44354-D307-4B63-815E-3376C2072159}" type="sibTrans" cxnId="{805EF4C9-A38D-48AD-9227-47752863DCAA}">
      <dgm:prSet/>
      <dgm:spPr/>
      <dgm:t>
        <a:bodyPr/>
        <a:lstStyle/>
        <a:p>
          <a:endParaRPr lang="en-US"/>
        </a:p>
      </dgm:t>
    </dgm:pt>
    <dgm:pt modelId="{F51798B6-D2CC-4610-B006-174213D71E7D}">
      <dgm:prSet phldrT="[Text]"/>
      <dgm:spPr/>
      <dgm:t>
        <a:bodyPr/>
        <a:lstStyle/>
        <a:p>
          <a:r>
            <a:rPr lang="mn-MN" dirty="0" smtClean="0">
              <a:latin typeface="Times New Roman" pitchFamily="18" charset="0"/>
              <a:cs typeface="Times New Roman" pitchFamily="18" charset="0"/>
            </a:rPr>
            <a:t>Хүчтэй иргэний нийгмийн байгууллага ба чадварлаг төр нь </a:t>
          </a:r>
          <a:endParaRPr lang="en-US" dirty="0">
            <a:latin typeface="Times New Roman" pitchFamily="18" charset="0"/>
            <a:cs typeface="Times New Roman" pitchFamily="18" charset="0"/>
          </a:endParaRPr>
        </a:p>
      </dgm:t>
    </dgm:pt>
    <dgm:pt modelId="{EFF013EE-00F6-43B3-BCDB-DA9A45E7B10D}" type="parTrans" cxnId="{33B0CCD1-146C-41A8-A16D-87BA94779ACD}">
      <dgm:prSet/>
      <dgm:spPr/>
      <dgm:t>
        <a:bodyPr/>
        <a:lstStyle/>
        <a:p>
          <a:endParaRPr lang="en-US"/>
        </a:p>
      </dgm:t>
    </dgm:pt>
    <dgm:pt modelId="{3A105379-8233-4D3F-BF63-5ADBE78A06EA}" type="sibTrans" cxnId="{33B0CCD1-146C-41A8-A16D-87BA94779ACD}">
      <dgm:prSet/>
      <dgm:spPr/>
      <dgm:t>
        <a:bodyPr/>
        <a:lstStyle/>
        <a:p>
          <a:endParaRPr lang="en-US"/>
        </a:p>
      </dgm:t>
    </dgm:pt>
    <dgm:pt modelId="{93F80AF3-CF03-4E7A-AA87-C807E6C9B14B}">
      <dgm:prSet phldrT="[Text]"/>
      <dgm:spPr/>
      <dgm:t>
        <a:bodyPr/>
        <a:lstStyle/>
        <a:p>
          <a:r>
            <a:rPr lang="mn-MN" dirty="0" smtClean="0">
              <a:latin typeface="Times New Roman" pitchFamily="18" charset="0"/>
              <a:cs typeface="Times New Roman" pitchFamily="18" charset="0"/>
            </a:rPr>
            <a:t>Эдийн засгийн өсөлтийг хөхүүлэн дэмждэг </a:t>
          </a:r>
          <a:endParaRPr lang="en-US" dirty="0">
            <a:latin typeface="Times New Roman" pitchFamily="18" charset="0"/>
            <a:cs typeface="Times New Roman" pitchFamily="18" charset="0"/>
          </a:endParaRPr>
        </a:p>
      </dgm:t>
    </dgm:pt>
    <dgm:pt modelId="{FFAC7B1C-F2B3-4CB0-ADBE-7AE0488A7FF0}" type="parTrans" cxnId="{6A412D6B-4B84-4CAA-8FEB-FC54C25A364C}">
      <dgm:prSet/>
      <dgm:spPr/>
      <dgm:t>
        <a:bodyPr/>
        <a:lstStyle/>
        <a:p>
          <a:endParaRPr lang="en-US"/>
        </a:p>
      </dgm:t>
    </dgm:pt>
    <dgm:pt modelId="{128F221F-2028-4A49-AEB3-997CB8B75CA5}" type="sibTrans" cxnId="{6A412D6B-4B84-4CAA-8FEB-FC54C25A364C}">
      <dgm:prSet/>
      <dgm:spPr/>
      <dgm:t>
        <a:bodyPr/>
        <a:lstStyle/>
        <a:p>
          <a:endParaRPr lang="en-US"/>
        </a:p>
      </dgm:t>
    </dgm:pt>
    <dgm:pt modelId="{D84FA52A-888D-40A2-BC37-0BB4C7FD5C3E}">
      <dgm:prSet phldrT="[Text]"/>
      <dgm:spPr/>
      <dgm:t>
        <a:bodyPr/>
        <a:lstStyle/>
        <a:p>
          <a:r>
            <a:rPr lang="mn-MN" dirty="0" smtClean="0">
              <a:latin typeface="Times New Roman" pitchFamily="18" charset="0"/>
              <a:cs typeface="Times New Roman" pitchFamily="18" charset="0"/>
            </a:rPr>
            <a:t>Бүтээлч эдийн засаг ба хүчтэй иргэний нийгмийн байгууллага нь</a:t>
          </a:r>
          <a:endParaRPr lang="en-US" dirty="0">
            <a:latin typeface="Times New Roman" pitchFamily="18" charset="0"/>
            <a:cs typeface="Times New Roman" pitchFamily="18" charset="0"/>
          </a:endParaRPr>
        </a:p>
      </dgm:t>
    </dgm:pt>
    <dgm:pt modelId="{B5062A83-95FB-47AD-A072-3D8F0D7B67D0}" type="parTrans" cxnId="{0E6CDBE6-E169-4316-9112-EF8C8F603E5F}">
      <dgm:prSet/>
      <dgm:spPr/>
      <dgm:t>
        <a:bodyPr/>
        <a:lstStyle/>
        <a:p>
          <a:endParaRPr lang="en-US"/>
        </a:p>
      </dgm:t>
    </dgm:pt>
    <dgm:pt modelId="{8BB28216-26A8-4C8C-A65B-D0578B856479}" type="sibTrans" cxnId="{0E6CDBE6-E169-4316-9112-EF8C8F603E5F}">
      <dgm:prSet/>
      <dgm:spPr/>
      <dgm:t>
        <a:bodyPr/>
        <a:lstStyle/>
        <a:p>
          <a:endParaRPr lang="en-US"/>
        </a:p>
      </dgm:t>
    </dgm:pt>
    <dgm:pt modelId="{22687269-F59B-4599-B518-5303598C40B6}">
      <dgm:prSet phldrT="[Text]"/>
      <dgm:spPr/>
      <dgm:t>
        <a:bodyPr/>
        <a:lstStyle/>
        <a:p>
          <a:r>
            <a:rPr lang="mn-MN" dirty="0" smtClean="0">
              <a:latin typeface="Times New Roman" pitchFamily="18" charset="0"/>
              <a:cs typeface="Times New Roman" pitchFamily="18" charset="0"/>
            </a:rPr>
            <a:t>Чадварлаг сайн төрийг төрүүлдэг </a:t>
          </a:r>
          <a:endParaRPr lang="en-US" dirty="0">
            <a:latin typeface="Times New Roman" pitchFamily="18" charset="0"/>
            <a:cs typeface="Times New Roman" pitchFamily="18" charset="0"/>
          </a:endParaRPr>
        </a:p>
      </dgm:t>
    </dgm:pt>
    <dgm:pt modelId="{BF16D880-0644-42B2-9E79-737FC0CAB9D2}" type="parTrans" cxnId="{BD7F6CEC-E30A-4A6C-A269-7CEBFCCD1080}">
      <dgm:prSet/>
      <dgm:spPr/>
      <dgm:t>
        <a:bodyPr/>
        <a:lstStyle/>
        <a:p>
          <a:endParaRPr lang="en-US"/>
        </a:p>
      </dgm:t>
    </dgm:pt>
    <dgm:pt modelId="{411307C9-1DEC-4F0D-A5AE-87AB8FA84FFF}" type="sibTrans" cxnId="{BD7F6CEC-E30A-4A6C-A269-7CEBFCCD1080}">
      <dgm:prSet/>
      <dgm:spPr/>
      <dgm:t>
        <a:bodyPr/>
        <a:lstStyle/>
        <a:p>
          <a:endParaRPr lang="en-US"/>
        </a:p>
      </dgm:t>
    </dgm:pt>
    <dgm:pt modelId="{A318487F-D82F-40FB-983D-7E7EA611F325}" type="pres">
      <dgm:prSet presAssocID="{C80CECA1-ED60-42EC-826D-6B09325CD0F8}" presName="Name0" presStyleCnt="0">
        <dgm:presLayoutVars>
          <dgm:dir/>
          <dgm:animLvl val="lvl"/>
          <dgm:resizeHandles val="exact"/>
        </dgm:presLayoutVars>
      </dgm:prSet>
      <dgm:spPr/>
      <dgm:t>
        <a:bodyPr/>
        <a:lstStyle/>
        <a:p>
          <a:endParaRPr lang="en-US"/>
        </a:p>
      </dgm:t>
    </dgm:pt>
    <dgm:pt modelId="{617FED66-865C-4106-84B7-9968C89E1AE9}" type="pres">
      <dgm:prSet presAssocID="{5AA64E26-DFA4-4971-B5DE-41AB74A402D2}" presName="linNode" presStyleCnt="0"/>
      <dgm:spPr/>
    </dgm:pt>
    <dgm:pt modelId="{198437ED-9B41-4ACE-9E1F-8E0BBD214D4F}" type="pres">
      <dgm:prSet presAssocID="{5AA64E26-DFA4-4971-B5DE-41AB74A402D2}" presName="parentText" presStyleLbl="node1" presStyleIdx="0" presStyleCnt="3">
        <dgm:presLayoutVars>
          <dgm:chMax val="1"/>
          <dgm:bulletEnabled val="1"/>
        </dgm:presLayoutVars>
      </dgm:prSet>
      <dgm:spPr/>
      <dgm:t>
        <a:bodyPr/>
        <a:lstStyle/>
        <a:p>
          <a:endParaRPr lang="en-US"/>
        </a:p>
      </dgm:t>
    </dgm:pt>
    <dgm:pt modelId="{BAB827ED-D259-4F47-962B-72BCA4F74CA3}" type="pres">
      <dgm:prSet presAssocID="{5AA64E26-DFA4-4971-B5DE-41AB74A402D2}" presName="descendantText" presStyleLbl="alignAccFollowNode1" presStyleIdx="0" presStyleCnt="3" custLinFactNeighborX="4873" custLinFactNeighborY="-2214">
        <dgm:presLayoutVars>
          <dgm:bulletEnabled val="1"/>
        </dgm:presLayoutVars>
      </dgm:prSet>
      <dgm:spPr/>
      <dgm:t>
        <a:bodyPr/>
        <a:lstStyle/>
        <a:p>
          <a:endParaRPr lang="en-US"/>
        </a:p>
      </dgm:t>
    </dgm:pt>
    <dgm:pt modelId="{02A2ECF8-7052-41C6-9712-1DC152894E04}" type="pres">
      <dgm:prSet presAssocID="{2B141449-7E79-4BD3-BE48-86F133CF6682}" presName="sp" presStyleCnt="0"/>
      <dgm:spPr/>
    </dgm:pt>
    <dgm:pt modelId="{55C7108F-7619-4504-A012-8BC22D22078B}" type="pres">
      <dgm:prSet presAssocID="{F51798B6-D2CC-4610-B006-174213D71E7D}" presName="linNode" presStyleCnt="0"/>
      <dgm:spPr/>
    </dgm:pt>
    <dgm:pt modelId="{5B44B029-B7DD-4B66-859F-B5981C2C0A42}" type="pres">
      <dgm:prSet presAssocID="{F51798B6-D2CC-4610-B006-174213D71E7D}" presName="parentText" presStyleLbl="node1" presStyleIdx="1" presStyleCnt="3" custLinFactNeighborY="2491">
        <dgm:presLayoutVars>
          <dgm:chMax val="1"/>
          <dgm:bulletEnabled val="1"/>
        </dgm:presLayoutVars>
      </dgm:prSet>
      <dgm:spPr/>
      <dgm:t>
        <a:bodyPr/>
        <a:lstStyle/>
        <a:p>
          <a:endParaRPr lang="en-US"/>
        </a:p>
      </dgm:t>
    </dgm:pt>
    <dgm:pt modelId="{61CC2C01-123C-43A9-8ECC-9AEFBA9EEF51}" type="pres">
      <dgm:prSet presAssocID="{F51798B6-D2CC-4610-B006-174213D71E7D}" presName="descendantText" presStyleLbl="alignAccFollowNode1" presStyleIdx="1" presStyleCnt="3">
        <dgm:presLayoutVars>
          <dgm:bulletEnabled val="1"/>
        </dgm:presLayoutVars>
      </dgm:prSet>
      <dgm:spPr/>
      <dgm:t>
        <a:bodyPr/>
        <a:lstStyle/>
        <a:p>
          <a:endParaRPr lang="en-US"/>
        </a:p>
      </dgm:t>
    </dgm:pt>
    <dgm:pt modelId="{B5F19197-CE63-4F55-B15C-EAE4D1F882A9}" type="pres">
      <dgm:prSet presAssocID="{3A105379-8233-4D3F-BF63-5ADBE78A06EA}" presName="sp" presStyleCnt="0"/>
      <dgm:spPr/>
    </dgm:pt>
    <dgm:pt modelId="{9B9C9384-6396-4CB9-A137-74909732F473}" type="pres">
      <dgm:prSet presAssocID="{D84FA52A-888D-40A2-BC37-0BB4C7FD5C3E}" presName="linNode" presStyleCnt="0"/>
      <dgm:spPr/>
    </dgm:pt>
    <dgm:pt modelId="{51B4D6C3-193F-4C12-95D9-0C7BD1EBC23F}" type="pres">
      <dgm:prSet presAssocID="{D84FA52A-888D-40A2-BC37-0BB4C7FD5C3E}" presName="parentText" presStyleLbl="node1" presStyleIdx="2" presStyleCnt="3" custLinFactNeighborX="0" custLinFactNeighborY="7202">
        <dgm:presLayoutVars>
          <dgm:chMax val="1"/>
          <dgm:bulletEnabled val="1"/>
        </dgm:presLayoutVars>
      </dgm:prSet>
      <dgm:spPr/>
      <dgm:t>
        <a:bodyPr/>
        <a:lstStyle/>
        <a:p>
          <a:endParaRPr lang="en-US"/>
        </a:p>
      </dgm:t>
    </dgm:pt>
    <dgm:pt modelId="{665A390B-50E1-45C6-8B00-0C969DA5D13E}" type="pres">
      <dgm:prSet presAssocID="{D84FA52A-888D-40A2-BC37-0BB4C7FD5C3E}" presName="descendantText" presStyleLbl="alignAccFollowNode1" presStyleIdx="2" presStyleCnt="3">
        <dgm:presLayoutVars>
          <dgm:bulletEnabled val="1"/>
        </dgm:presLayoutVars>
      </dgm:prSet>
      <dgm:spPr/>
      <dgm:t>
        <a:bodyPr/>
        <a:lstStyle/>
        <a:p>
          <a:endParaRPr lang="en-US"/>
        </a:p>
      </dgm:t>
    </dgm:pt>
  </dgm:ptLst>
  <dgm:cxnLst>
    <dgm:cxn modelId="{20DE8996-0150-48D0-84A7-25FFBD5E0A5C}" type="presOf" srcId="{22687269-F59B-4599-B518-5303598C40B6}" destId="{665A390B-50E1-45C6-8B00-0C969DA5D13E}" srcOrd="0" destOrd="0" presId="urn:microsoft.com/office/officeart/2005/8/layout/vList5"/>
    <dgm:cxn modelId="{6A412D6B-4B84-4CAA-8FEB-FC54C25A364C}" srcId="{F51798B6-D2CC-4610-B006-174213D71E7D}" destId="{93F80AF3-CF03-4E7A-AA87-C807E6C9B14B}" srcOrd="0" destOrd="0" parTransId="{FFAC7B1C-F2B3-4CB0-ADBE-7AE0488A7FF0}" sibTransId="{128F221F-2028-4A49-AEB3-997CB8B75CA5}"/>
    <dgm:cxn modelId="{805EF4C9-A38D-48AD-9227-47752863DCAA}" srcId="{5AA64E26-DFA4-4971-B5DE-41AB74A402D2}" destId="{8F497FD6-8EC2-44B7-A80F-EF650E7B6A82}" srcOrd="0" destOrd="0" parTransId="{2C40560F-72E2-428C-BAF0-C4B0A6ED7848}" sibTransId="{25F44354-D307-4B63-815E-3376C2072159}"/>
    <dgm:cxn modelId="{265A28F3-764C-4150-912C-382F10BF1FF4}" type="presOf" srcId="{5AA64E26-DFA4-4971-B5DE-41AB74A402D2}" destId="{198437ED-9B41-4ACE-9E1F-8E0BBD214D4F}" srcOrd="0" destOrd="0" presId="urn:microsoft.com/office/officeart/2005/8/layout/vList5"/>
    <dgm:cxn modelId="{BD7F6CEC-E30A-4A6C-A269-7CEBFCCD1080}" srcId="{D84FA52A-888D-40A2-BC37-0BB4C7FD5C3E}" destId="{22687269-F59B-4599-B518-5303598C40B6}" srcOrd="0" destOrd="0" parTransId="{BF16D880-0644-42B2-9E79-737FC0CAB9D2}" sibTransId="{411307C9-1DEC-4F0D-A5AE-87AB8FA84FFF}"/>
    <dgm:cxn modelId="{059F36F0-C4BD-42EB-898F-ED6A6DC82B91}" srcId="{C80CECA1-ED60-42EC-826D-6B09325CD0F8}" destId="{5AA64E26-DFA4-4971-B5DE-41AB74A402D2}" srcOrd="0" destOrd="0" parTransId="{9174CE8E-E38F-495F-B8D5-A9CE72BD9FA7}" sibTransId="{2B141449-7E79-4BD3-BE48-86F133CF6682}"/>
    <dgm:cxn modelId="{2681F993-59A6-4C2C-AE67-F42471A042A7}" type="presOf" srcId="{F51798B6-D2CC-4610-B006-174213D71E7D}" destId="{5B44B029-B7DD-4B66-859F-B5981C2C0A42}" srcOrd="0" destOrd="0" presId="urn:microsoft.com/office/officeart/2005/8/layout/vList5"/>
    <dgm:cxn modelId="{7E09FB46-2A7E-46FD-AD3F-C024E9B04B21}" type="presOf" srcId="{93F80AF3-CF03-4E7A-AA87-C807E6C9B14B}" destId="{61CC2C01-123C-43A9-8ECC-9AEFBA9EEF51}" srcOrd="0" destOrd="0" presId="urn:microsoft.com/office/officeart/2005/8/layout/vList5"/>
    <dgm:cxn modelId="{33B0CCD1-146C-41A8-A16D-87BA94779ACD}" srcId="{C80CECA1-ED60-42EC-826D-6B09325CD0F8}" destId="{F51798B6-D2CC-4610-B006-174213D71E7D}" srcOrd="1" destOrd="0" parTransId="{EFF013EE-00F6-43B3-BCDB-DA9A45E7B10D}" sibTransId="{3A105379-8233-4D3F-BF63-5ADBE78A06EA}"/>
    <dgm:cxn modelId="{426B9D24-ABD0-4C14-8B36-3F3F4C67BADE}" type="presOf" srcId="{D84FA52A-888D-40A2-BC37-0BB4C7FD5C3E}" destId="{51B4D6C3-193F-4C12-95D9-0C7BD1EBC23F}" srcOrd="0" destOrd="0" presId="urn:microsoft.com/office/officeart/2005/8/layout/vList5"/>
    <dgm:cxn modelId="{0E6CDBE6-E169-4316-9112-EF8C8F603E5F}" srcId="{C80CECA1-ED60-42EC-826D-6B09325CD0F8}" destId="{D84FA52A-888D-40A2-BC37-0BB4C7FD5C3E}" srcOrd="2" destOrd="0" parTransId="{B5062A83-95FB-47AD-A072-3D8F0D7B67D0}" sibTransId="{8BB28216-26A8-4C8C-A65B-D0578B856479}"/>
    <dgm:cxn modelId="{5CBEE579-9322-4574-B897-2EA7E7ABA4BA}" type="presOf" srcId="{8F497FD6-8EC2-44B7-A80F-EF650E7B6A82}" destId="{BAB827ED-D259-4F47-962B-72BCA4F74CA3}" srcOrd="0" destOrd="0" presId="urn:microsoft.com/office/officeart/2005/8/layout/vList5"/>
    <dgm:cxn modelId="{06292A89-7ACC-43F8-B4C8-E9758B53825F}" type="presOf" srcId="{C80CECA1-ED60-42EC-826D-6B09325CD0F8}" destId="{A318487F-D82F-40FB-983D-7E7EA611F325}" srcOrd="0" destOrd="0" presId="urn:microsoft.com/office/officeart/2005/8/layout/vList5"/>
    <dgm:cxn modelId="{63090B67-286B-4E29-BFFE-40E54A57A748}" type="presParOf" srcId="{A318487F-D82F-40FB-983D-7E7EA611F325}" destId="{617FED66-865C-4106-84B7-9968C89E1AE9}" srcOrd="0" destOrd="0" presId="urn:microsoft.com/office/officeart/2005/8/layout/vList5"/>
    <dgm:cxn modelId="{AAC540FD-E449-48A5-8401-4DCBA924A84D}" type="presParOf" srcId="{617FED66-865C-4106-84B7-9968C89E1AE9}" destId="{198437ED-9B41-4ACE-9E1F-8E0BBD214D4F}" srcOrd="0" destOrd="0" presId="urn:microsoft.com/office/officeart/2005/8/layout/vList5"/>
    <dgm:cxn modelId="{99D7596E-0A4F-4524-AF74-95C7E89D29B4}" type="presParOf" srcId="{617FED66-865C-4106-84B7-9968C89E1AE9}" destId="{BAB827ED-D259-4F47-962B-72BCA4F74CA3}" srcOrd="1" destOrd="0" presId="urn:microsoft.com/office/officeart/2005/8/layout/vList5"/>
    <dgm:cxn modelId="{EA47416C-BD7E-4013-A388-F8EB1200B9EC}" type="presParOf" srcId="{A318487F-D82F-40FB-983D-7E7EA611F325}" destId="{02A2ECF8-7052-41C6-9712-1DC152894E04}" srcOrd="1" destOrd="0" presId="urn:microsoft.com/office/officeart/2005/8/layout/vList5"/>
    <dgm:cxn modelId="{D964CB26-45AD-4718-9ED0-611D9BCC951A}" type="presParOf" srcId="{A318487F-D82F-40FB-983D-7E7EA611F325}" destId="{55C7108F-7619-4504-A012-8BC22D22078B}" srcOrd="2" destOrd="0" presId="urn:microsoft.com/office/officeart/2005/8/layout/vList5"/>
    <dgm:cxn modelId="{D2B41A5E-474F-4D6A-9B09-7052A6D83541}" type="presParOf" srcId="{55C7108F-7619-4504-A012-8BC22D22078B}" destId="{5B44B029-B7DD-4B66-859F-B5981C2C0A42}" srcOrd="0" destOrd="0" presId="urn:microsoft.com/office/officeart/2005/8/layout/vList5"/>
    <dgm:cxn modelId="{DAFB1DCB-49F0-4CD8-B12A-D0BABBAE3846}" type="presParOf" srcId="{55C7108F-7619-4504-A012-8BC22D22078B}" destId="{61CC2C01-123C-43A9-8ECC-9AEFBA9EEF51}" srcOrd="1" destOrd="0" presId="urn:microsoft.com/office/officeart/2005/8/layout/vList5"/>
    <dgm:cxn modelId="{637474E9-0484-444A-B8AC-37828769E81C}" type="presParOf" srcId="{A318487F-D82F-40FB-983D-7E7EA611F325}" destId="{B5F19197-CE63-4F55-B15C-EAE4D1F882A9}" srcOrd="3" destOrd="0" presId="urn:microsoft.com/office/officeart/2005/8/layout/vList5"/>
    <dgm:cxn modelId="{A39D6F24-1691-456F-A4C2-9B84A5A87E4E}" type="presParOf" srcId="{A318487F-D82F-40FB-983D-7E7EA611F325}" destId="{9B9C9384-6396-4CB9-A137-74909732F473}" srcOrd="4" destOrd="0" presId="urn:microsoft.com/office/officeart/2005/8/layout/vList5"/>
    <dgm:cxn modelId="{21E30D57-B2FC-4D53-9371-F7CE48166F05}" type="presParOf" srcId="{9B9C9384-6396-4CB9-A137-74909732F473}" destId="{51B4D6C3-193F-4C12-95D9-0C7BD1EBC23F}" srcOrd="0" destOrd="0" presId="urn:microsoft.com/office/officeart/2005/8/layout/vList5"/>
    <dgm:cxn modelId="{1418B80A-F0C8-4222-9977-7A198737B58C}" type="presParOf" srcId="{9B9C9384-6396-4CB9-A137-74909732F473}" destId="{665A390B-50E1-45C6-8B00-0C969DA5D13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AC71E-8396-48E9-89AD-6B7F5FE769DC}">
      <dsp:nvSpPr>
        <dsp:cNvPr id="0" name=""/>
        <dsp:cNvSpPr/>
      </dsp:nvSpPr>
      <dsp:spPr>
        <a:xfrm>
          <a:off x="1676399" y="0"/>
          <a:ext cx="5791200" cy="5791200"/>
        </a:xfrm>
        <a:prstGeom prst="ellipse">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Бүх зүйл, амьтан</a:t>
          </a:r>
          <a:endParaRPr lang="en-US" sz="1800" kern="1200" dirty="0">
            <a:solidFill>
              <a:schemeClr val="tx1"/>
            </a:solidFill>
            <a:latin typeface="Times New Roman" pitchFamily="18" charset="0"/>
            <a:cs typeface="Times New Roman" pitchFamily="18" charset="0"/>
          </a:endParaRPr>
        </a:p>
      </dsp:txBody>
      <dsp:txXfrm>
        <a:off x="3486150" y="289560"/>
        <a:ext cx="2171700" cy="579120"/>
      </dsp:txXfrm>
    </dsp:sp>
    <dsp:sp modelId="{318F20CC-39E5-4E35-A039-C9A1F7D7BB7B}">
      <dsp:nvSpPr>
        <dsp:cNvPr id="0" name=""/>
        <dsp:cNvSpPr/>
      </dsp:nvSpPr>
      <dsp:spPr>
        <a:xfrm>
          <a:off x="2085684" y="840178"/>
          <a:ext cx="4922520" cy="4922520"/>
        </a:xfrm>
        <a:prstGeom prst="ellipse">
          <a:avLst/>
        </a:prstGeom>
        <a:solidFill>
          <a:schemeClr val="accent6">
            <a:shade val="50000"/>
            <a:hueOff val="-237264"/>
            <a:satOff val="-10847"/>
            <a:lumOff val="185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Хүн төрөлхтөн</a:t>
          </a:r>
          <a:endParaRPr lang="en-US" sz="1800" kern="1200" dirty="0">
            <a:solidFill>
              <a:schemeClr val="tx1"/>
            </a:solidFill>
            <a:latin typeface="Times New Roman" pitchFamily="18" charset="0"/>
            <a:cs typeface="Times New Roman" pitchFamily="18" charset="0"/>
          </a:endParaRPr>
        </a:p>
      </dsp:txBody>
      <dsp:txXfrm>
        <a:off x="3485525" y="1123223"/>
        <a:ext cx="2122836" cy="566089"/>
      </dsp:txXfrm>
    </dsp:sp>
    <dsp:sp modelId="{9594A056-079C-4D5C-84C3-06526213629F}">
      <dsp:nvSpPr>
        <dsp:cNvPr id="0" name=""/>
        <dsp:cNvSpPr/>
      </dsp:nvSpPr>
      <dsp:spPr>
        <a:xfrm>
          <a:off x="2545079" y="1737359"/>
          <a:ext cx="4053840" cy="4053840"/>
        </a:xfrm>
        <a:prstGeom prst="ellipse">
          <a:avLst/>
        </a:prstGeom>
        <a:solidFill>
          <a:schemeClr val="accent6">
            <a:shade val="50000"/>
            <a:hueOff val="-474529"/>
            <a:satOff val="-21694"/>
            <a:lumOff val="370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Нэг үндэстэн, шашин бүлэг</a:t>
          </a:r>
          <a:endParaRPr lang="en-US" sz="1800" kern="1200" dirty="0">
            <a:solidFill>
              <a:schemeClr val="tx1"/>
            </a:solidFill>
            <a:latin typeface="Times New Roman" pitchFamily="18" charset="0"/>
            <a:cs typeface="Times New Roman" pitchFamily="18" charset="0"/>
          </a:endParaRPr>
        </a:p>
      </dsp:txBody>
      <dsp:txXfrm>
        <a:off x="3523068" y="2017074"/>
        <a:ext cx="2097862" cy="559429"/>
      </dsp:txXfrm>
    </dsp:sp>
    <dsp:sp modelId="{9318ED27-9A23-4114-9F87-BF142537D6AB}">
      <dsp:nvSpPr>
        <dsp:cNvPr id="0" name=""/>
        <dsp:cNvSpPr/>
      </dsp:nvSpPr>
      <dsp:spPr>
        <a:xfrm>
          <a:off x="2979419" y="2606040"/>
          <a:ext cx="3185160" cy="3185160"/>
        </a:xfrm>
        <a:prstGeom prst="ellipse">
          <a:avLst/>
        </a:prstGeom>
        <a:solidFill>
          <a:schemeClr val="accent6">
            <a:shade val="50000"/>
            <a:hueOff val="-474529"/>
            <a:satOff val="-21694"/>
            <a:lumOff val="370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Нийгмийн бүлэг, отог, омог</a:t>
          </a:r>
          <a:endParaRPr lang="en-US" sz="1800" kern="1200" dirty="0">
            <a:solidFill>
              <a:schemeClr val="tx1"/>
            </a:solidFill>
            <a:latin typeface="Times New Roman" pitchFamily="18" charset="0"/>
            <a:cs typeface="Times New Roman" pitchFamily="18" charset="0"/>
          </a:endParaRPr>
        </a:p>
      </dsp:txBody>
      <dsp:txXfrm>
        <a:off x="3712006" y="2892704"/>
        <a:ext cx="1719986" cy="573328"/>
      </dsp:txXfrm>
    </dsp:sp>
    <dsp:sp modelId="{103AD6C0-A0ED-4F4D-B1FF-AB5464107F3A}">
      <dsp:nvSpPr>
        <dsp:cNvPr id="0" name=""/>
        <dsp:cNvSpPr/>
      </dsp:nvSpPr>
      <dsp:spPr>
        <a:xfrm>
          <a:off x="3200400" y="3535689"/>
          <a:ext cx="2743198" cy="2255510"/>
        </a:xfrm>
        <a:prstGeom prst="ellipse">
          <a:avLst/>
        </a:prstGeom>
        <a:solidFill>
          <a:schemeClr val="accent6">
            <a:shade val="50000"/>
            <a:hueOff val="-237264"/>
            <a:satOff val="-10847"/>
            <a:lumOff val="185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Хамаатан садан</a:t>
          </a:r>
          <a:endParaRPr lang="en-US" sz="1800" kern="1200" dirty="0">
            <a:solidFill>
              <a:schemeClr val="tx1"/>
            </a:solidFill>
            <a:latin typeface="Times New Roman" pitchFamily="18" charset="0"/>
            <a:cs typeface="Times New Roman" pitchFamily="18" charset="0"/>
          </a:endParaRPr>
        </a:p>
      </dsp:txBody>
      <dsp:txXfrm>
        <a:off x="3602132" y="4099567"/>
        <a:ext cx="1939734" cy="11277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3C13D-BA84-47AD-9EE1-5C1DB576AE18}">
      <dsp:nvSpPr>
        <dsp:cNvPr id="0" name=""/>
        <dsp:cNvSpPr/>
      </dsp:nvSpPr>
      <dsp:spPr>
        <a:xfrm>
          <a:off x="0" y="0"/>
          <a:ext cx="4922520" cy="8458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mn-MN" sz="2000" kern="1200" dirty="0" smtClean="0">
              <a:solidFill>
                <a:schemeClr val="tx1"/>
              </a:solidFill>
              <a:latin typeface="Times New Roman" pitchFamily="18" charset="0"/>
              <a:cs typeface="Times New Roman" pitchFamily="18" charset="0"/>
            </a:rPr>
            <a:t>Хууль дүрмээр удирдуулна </a:t>
          </a:r>
          <a:endParaRPr lang="en-US" sz="2000" kern="1200" dirty="0">
            <a:solidFill>
              <a:schemeClr val="tx1"/>
            </a:solidFill>
            <a:latin typeface="Times New Roman" pitchFamily="18" charset="0"/>
            <a:cs typeface="Times New Roman" pitchFamily="18" charset="0"/>
          </a:endParaRPr>
        </a:p>
      </dsp:txBody>
      <dsp:txXfrm>
        <a:off x="24773" y="24773"/>
        <a:ext cx="4009814" cy="796274"/>
      </dsp:txXfrm>
    </dsp:sp>
    <dsp:sp modelId="{AF4B7C85-8364-4FC6-BF42-13F34F2CFD45}">
      <dsp:nvSpPr>
        <dsp:cNvPr id="0" name=""/>
        <dsp:cNvSpPr/>
      </dsp:nvSpPr>
      <dsp:spPr>
        <a:xfrm>
          <a:off x="434339" y="986789"/>
          <a:ext cx="4922520" cy="8458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Хорьж, цагдана, торгоно, шийтгэнэ гэх мэт захиргааны аргууд хэрэглэнэ</a:t>
          </a:r>
          <a:endParaRPr lang="en-US" sz="1800" kern="1200" dirty="0">
            <a:solidFill>
              <a:schemeClr val="tx1"/>
            </a:solidFill>
            <a:latin typeface="Times New Roman" pitchFamily="18" charset="0"/>
            <a:cs typeface="Times New Roman" pitchFamily="18" charset="0"/>
          </a:endParaRPr>
        </a:p>
      </dsp:txBody>
      <dsp:txXfrm>
        <a:off x="459112" y="1011562"/>
        <a:ext cx="3888851" cy="796274"/>
      </dsp:txXfrm>
    </dsp:sp>
    <dsp:sp modelId="{E876DC4D-EB22-441A-B922-028F68FC49EB}">
      <dsp:nvSpPr>
        <dsp:cNvPr id="0" name=""/>
        <dsp:cNvSpPr/>
      </dsp:nvSpPr>
      <dsp:spPr>
        <a:xfrm>
          <a:off x="868679" y="1973579"/>
          <a:ext cx="4922520" cy="8458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mn-MN" sz="2400" kern="1200" dirty="0" smtClean="0">
              <a:solidFill>
                <a:schemeClr val="tx1"/>
              </a:solidFill>
              <a:latin typeface="Times New Roman" pitchFamily="18" charset="0"/>
              <a:cs typeface="Times New Roman" pitchFamily="18" charset="0"/>
            </a:rPr>
            <a:t>Ёс зүй биш хууль ноёрхоно.</a:t>
          </a:r>
          <a:endParaRPr lang="en-US" sz="2400" kern="1200" dirty="0">
            <a:solidFill>
              <a:schemeClr val="tx1"/>
            </a:solidFill>
            <a:latin typeface="Times New Roman" pitchFamily="18" charset="0"/>
            <a:cs typeface="Times New Roman" pitchFamily="18" charset="0"/>
          </a:endParaRPr>
        </a:p>
      </dsp:txBody>
      <dsp:txXfrm>
        <a:off x="893452" y="1998352"/>
        <a:ext cx="3888851" cy="796274"/>
      </dsp:txXfrm>
    </dsp:sp>
    <dsp:sp modelId="{51FC5783-49BF-42B6-A9EF-8F3910C9C00F}">
      <dsp:nvSpPr>
        <dsp:cNvPr id="0" name=""/>
        <dsp:cNvSpPr/>
      </dsp:nvSpPr>
      <dsp:spPr>
        <a:xfrm>
          <a:off x="4372737" y="641413"/>
          <a:ext cx="549783" cy="54978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4496438" y="641413"/>
        <a:ext cx="302381" cy="413712"/>
      </dsp:txXfrm>
    </dsp:sp>
    <dsp:sp modelId="{FA23DD49-5165-4BC6-9FD9-0EEC94B654A5}">
      <dsp:nvSpPr>
        <dsp:cNvPr id="0" name=""/>
        <dsp:cNvSpPr/>
      </dsp:nvSpPr>
      <dsp:spPr>
        <a:xfrm>
          <a:off x="4807077" y="1622564"/>
          <a:ext cx="549783" cy="54978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4930778" y="1622564"/>
        <a:ext cx="302381" cy="4137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4F389-8270-4B26-8FFC-5C089D3B68B1}">
      <dsp:nvSpPr>
        <dsp:cNvPr id="0" name=""/>
        <dsp:cNvSpPr/>
      </dsp:nvSpPr>
      <dsp:spPr>
        <a:xfrm>
          <a:off x="0" y="0"/>
          <a:ext cx="4576572" cy="60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Мөнгө буюу ашиг орлогоор удирдуулдаг </a:t>
          </a:r>
          <a:endParaRPr lang="en-US" sz="1800" kern="1200" dirty="0">
            <a:solidFill>
              <a:schemeClr val="tx1"/>
            </a:solidFill>
            <a:latin typeface="Times New Roman" pitchFamily="18" charset="0"/>
            <a:cs typeface="Times New Roman" pitchFamily="18" charset="0"/>
          </a:endParaRPr>
        </a:p>
      </dsp:txBody>
      <dsp:txXfrm>
        <a:off x="17676" y="17676"/>
        <a:ext cx="3854734" cy="568152"/>
      </dsp:txXfrm>
    </dsp:sp>
    <dsp:sp modelId="{7B63D5AF-975E-40F3-A863-E46A8CE1A97F}">
      <dsp:nvSpPr>
        <dsp:cNvPr id="0" name=""/>
        <dsp:cNvSpPr/>
      </dsp:nvSpPr>
      <dsp:spPr>
        <a:xfrm>
          <a:off x="380978" y="685797"/>
          <a:ext cx="4576572" cy="60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Зах зээлийн хууль үйлчилнэ </a:t>
          </a:r>
          <a:endParaRPr lang="en-US" sz="1800" kern="1200" dirty="0">
            <a:solidFill>
              <a:schemeClr val="tx1"/>
            </a:solidFill>
            <a:latin typeface="Times New Roman" pitchFamily="18" charset="0"/>
            <a:cs typeface="Times New Roman" pitchFamily="18" charset="0"/>
          </a:endParaRPr>
        </a:p>
      </dsp:txBody>
      <dsp:txXfrm>
        <a:off x="398654" y="703473"/>
        <a:ext cx="3807185" cy="568152"/>
      </dsp:txXfrm>
    </dsp:sp>
    <dsp:sp modelId="{453B5835-82CB-478A-9C14-D31DC74B40E7}">
      <dsp:nvSpPr>
        <dsp:cNvPr id="0" name=""/>
        <dsp:cNvSpPr/>
      </dsp:nvSpPr>
      <dsp:spPr>
        <a:xfrm>
          <a:off x="683514" y="1374648"/>
          <a:ext cx="4576572" cy="60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Мөнгөтэйд нь үйлчилж, мөнгөгүйд нь хатуурхана </a:t>
          </a:r>
          <a:endParaRPr lang="en-US" sz="1800" kern="1200" dirty="0">
            <a:solidFill>
              <a:schemeClr val="tx1"/>
            </a:solidFill>
            <a:latin typeface="Times New Roman" pitchFamily="18" charset="0"/>
            <a:cs typeface="Times New Roman" pitchFamily="18" charset="0"/>
          </a:endParaRPr>
        </a:p>
      </dsp:txBody>
      <dsp:txXfrm>
        <a:off x="701190" y="1392324"/>
        <a:ext cx="3807185" cy="568151"/>
      </dsp:txXfrm>
    </dsp:sp>
    <dsp:sp modelId="{326EC5E8-7528-4F04-98C3-AC6F4BB4C560}">
      <dsp:nvSpPr>
        <dsp:cNvPr id="0" name=""/>
        <dsp:cNvSpPr/>
      </dsp:nvSpPr>
      <dsp:spPr>
        <a:xfrm>
          <a:off x="1025271" y="2061972"/>
          <a:ext cx="4576572" cy="60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Зах зээл эмзэг бүлэгт энэрэлгүй ханддаг .</a:t>
          </a:r>
          <a:endParaRPr lang="en-US" sz="1800" kern="1200" dirty="0">
            <a:solidFill>
              <a:schemeClr val="tx1"/>
            </a:solidFill>
            <a:latin typeface="Times New Roman" pitchFamily="18" charset="0"/>
            <a:cs typeface="Times New Roman" pitchFamily="18" charset="0"/>
          </a:endParaRPr>
        </a:p>
      </dsp:txBody>
      <dsp:txXfrm>
        <a:off x="1042947" y="2079648"/>
        <a:ext cx="3807185" cy="568152"/>
      </dsp:txXfrm>
    </dsp:sp>
    <dsp:sp modelId="{408F7AC2-0755-4218-B772-9A71F1A7DA19}">
      <dsp:nvSpPr>
        <dsp:cNvPr id="0" name=""/>
        <dsp:cNvSpPr/>
      </dsp:nvSpPr>
      <dsp:spPr>
        <a:xfrm>
          <a:off x="1367028" y="2749296"/>
          <a:ext cx="4576572" cy="6035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mn-MN" sz="1600" kern="1200" dirty="0" smtClean="0">
              <a:solidFill>
                <a:schemeClr val="tx1"/>
              </a:solidFill>
              <a:latin typeface="Times New Roman" pitchFamily="18" charset="0"/>
              <a:cs typeface="Times New Roman" pitchFamily="18" charset="0"/>
            </a:rPr>
            <a:t>Төрийн халамж үйлчилгээг ихэнх тохиолдолд эзнээ олдоггүй эсвэл улам хараат байдалд оруулдаг сул талтай</a:t>
          </a:r>
          <a:endParaRPr lang="en-US" sz="1600" kern="1200" dirty="0">
            <a:solidFill>
              <a:schemeClr val="tx1"/>
            </a:solidFill>
            <a:latin typeface="Times New Roman" pitchFamily="18" charset="0"/>
            <a:cs typeface="Times New Roman" pitchFamily="18" charset="0"/>
          </a:endParaRPr>
        </a:p>
      </dsp:txBody>
      <dsp:txXfrm>
        <a:off x="1384704" y="2766972"/>
        <a:ext cx="3807185" cy="568151"/>
      </dsp:txXfrm>
    </dsp:sp>
    <dsp:sp modelId="{70924993-5BA9-4BAF-94F6-0EB2AB6D64E1}">
      <dsp:nvSpPr>
        <dsp:cNvPr id="0" name=""/>
        <dsp:cNvSpPr/>
      </dsp:nvSpPr>
      <dsp:spPr>
        <a:xfrm>
          <a:off x="4184294" y="440893"/>
          <a:ext cx="392277" cy="39227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latin typeface="Times New Roman" pitchFamily="18" charset="0"/>
            <a:cs typeface="Times New Roman" pitchFamily="18" charset="0"/>
          </a:endParaRPr>
        </a:p>
      </dsp:txBody>
      <dsp:txXfrm>
        <a:off x="4272556" y="440893"/>
        <a:ext cx="215753" cy="295188"/>
      </dsp:txXfrm>
    </dsp:sp>
    <dsp:sp modelId="{4CCA4569-C1DF-4843-BDE6-B5D734D9CC6B}">
      <dsp:nvSpPr>
        <dsp:cNvPr id="0" name=""/>
        <dsp:cNvSpPr/>
      </dsp:nvSpPr>
      <dsp:spPr>
        <a:xfrm>
          <a:off x="4526051" y="1128217"/>
          <a:ext cx="392277" cy="39227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latin typeface="Times New Roman" pitchFamily="18" charset="0"/>
            <a:cs typeface="Times New Roman" pitchFamily="18" charset="0"/>
          </a:endParaRPr>
        </a:p>
      </dsp:txBody>
      <dsp:txXfrm>
        <a:off x="4614313" y="1128217"/>
        <a:ext cx="215753" cy="295188"/>
      </dsp:txXfrm>
    </dsp:sp>
    <dsp:sp modelId="{7D0AF647-A7DC-406B-BF16-56365C76F9CE}">
      <dsp:nvSpPr>
        <dsp:cNvPr id="0" name=""/>
        <dsp:cNvSpPr/>
      </dsp:nvSpPr>
      <dsp:spPr>
        <a:xfrm>
          <a:off x="4867808" y="1805482"/>
          <a:ext cx="392277" cy="39227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latin typeface="Times New Roman" pitchFamily="18" charset="0"/>
            <a:cs typeface="Times New Roman" pitchFamily="18" charset="0"/>
          </a:endParaRPr>
        </a:p>
      </dsp:txBody>
      <dsp:txXfrm>
        <a:off x="4956070" y="1805482"/>
        <a:ext cx="215753" cy="295188"/>
      </dsp:txXfrm>
    </dsp:sp>
    <dsp:sp modelId="{9A7B540A-D838-4134-B9B5-BC1BF4D47875}">
      <dsp:nvSpPr>
        <dsp:cNvPr id="0" name=""/>
        <dsp:cNvSpPr/>
      </dsp:nvSpPr>
      <dsp:spPr>
        <a:xfrm>
          <a:off x="5209565" y="2499512"/>
          <a:ext cx="392277" cy="39227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latin typeface="Times New Roman" pitchFamily="18" charset="0"/>
            <a:cs typeface="Times New Roman" pitchFamily="18" charset="0"/>
          </a:endParaRPr>
        </a:p>
      </dsp:txBody>
      <dsp:txXfrm>
        <a:off x="5297827" y="2499512"/>
        <a:ext cx="215753" cy="2951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C32A8-0F0D-41FB-82A6-E3F13803BC58}">
      <dsp:nvSpPr>
        <dsp:cNvPr id="0" name=""/>
        <dsp:cNvSpPr/>
      </dsp:nvSpPr>
      <dsp:spPr>
        <a:xfrm>
          <a:off x="0" y="0"/>
          <a:ext cx="4511040" cy="8214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Итгэл үнэмшлээр удирдуулна </a:t>
          </a:r>
          <a:endParaRPr lang="en-US" sz="1800" kern="1200" dirty="0">
            <a:solidFill>
              <a:schemeClr val="tx1"/>
            </a:solidFill>
            <a:latin typeface="Times New Roman" pitchFamily="18" charset="0"/>
            <a:cs typeface="Times New Roman" pitchFamily="18" charset="0"/>
          </a:endParaRPr>
        </a:p>
      </dsp:txBody>
      <dsp:txXfrm>
        <a:off x="24059" y="24059"/>
        <a:ext cx="3555235" cy="773318"/>
      </dsp:txXfrm>
    </dsp:sp>
    <dsp:sp modelId="{E00403F8-396D-4815-A772-6354057648F4}">
      <dsp:nvSpPr>
        <dsp:cNvPr id="0" name=""/>
        <dsp:cNvSpPr/>
      </dsp:nvSpPr>
      <dsp:spPr>
        <a:xfrm>
          <a:off x="370987" y="908219"/>
          <a:ext cx="4511040" cy="8214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Үзэл бодол, үнэт зүйлийнхээ төлөө тэмцдэг </a:t>
          </a:r>
          <a:endParaRPr lang="en-US" sz="1800" kern="1200" dirty="0" smtClean="0">
            <a:solidFill>
              <a:schemeClr val="tx1"/>
            </a:solidFill>
            <a:latin typeface="Times New Roman" pitchFamily="18" charset="0"/>
            <a:cs typeface="Times New Roman" pitchFamily="18" charset="0"/>
          </a:endParaRPr>
        </a:p>
        <a:p>
          <a:pPr lvl="0" algn="l" defTabSz="800100">
            <a:lnSpc>
              <a:spcPct val="90000"/>
            </a:lnSpc>
            <a:spcBef>
              <a:spcPct val="0"/>
            </a:spcBef>
            <a:spcAft>
              <a:spcPct val="35000"/>
            </a:spcAft>
          </a:pPr>
          <a:endParaRPr lang="en-US" sz="1800" kern="1200" dirty="0">
            <a:solidFill>
              <a:schemeClr val="tx1"/>
            </a:solidFill>
            <a:latin typeface="Times New Roman" pitchFamily="18" charset="0"/>
            <a:cs typeface="Times New Roman" pitchFamily="18" charset="0"/>
          </a:endParaRPr>
        </a:p>
      </dsp:txBody>
      <dsp:txXfrm>
        <a:off x="395046" y="932278"/>
        <a:ext cx="3551189" cy="773318"/>
      </dsp:txXfrm>
    </dsp:sp>
    <dsp:sp modelId="{5D783749-8F03-4394-9E3A-1AAA7CB8C1FF}">
      <dsp:nvSpPr>
        <dsp:cNvPr id="0" name=""/>
        <dsp:cNvSpPr/>
      </dsp:nvSpPr>
      <dsp:spPr>
        <a:xfrm>
          <a:off x="749960" y="1941576"/>
          <a:ext cx="4511040" cy="8214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Олон нийтийн оролцоог хангаж, өөртөө туслах санаачлага өрнүүлдэг </a:t>
          </a:r>
          <a:endParaRPr lang="en-US" sz="1800" kern="1200" dirty="0">
            <a:solidFill>
              <a:schemeClr val="tx1"/>
            </a:solidFill>
            <a:latin typeface="Times New Roman" pitchFamily="18" charset="0"/>
            <a:cs typeface="Times New Roman" pitchFamily="18" charset="0"/>
          </a:endParaRPr>
        </a:p>
      </dsp:txBody>
      <dsp:txXfrm>
        <a:off x="774019" y="1965635"/>
        <a:ext cx="3556827" cy="773318"/>
      </dsp:txXfrm>
    </dsp:sp>
    <dsp:sp modelId="{10788E24-3F15-4D4F-99D7-7ED43AB96427}">
      <dsp:nvSpPr>
        <dsp:cNvPr id="0" name=""/>
        <dsp:cNvSpPr/>
      </dsp:nvSpPr>
      <dsp:spPr>
        <a:xfrm>
          <a:off x="1127759" y="2912364"/>
          <a:ext cx="4511040" cy="8214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mn-MN" sz="1800" kern="1200" dirty="0" smtClean="0">
              <a:solidFill>
                <a:schemeClr val="tx1"/>
              </a:solidFill>
              <a:latin typeface="Times New Roman" pitchFamily="18" charset="0"/>
              <a:cs typeface="Times New Roman" pitchFamily="18" charset="0"/>
            </a:rPr>
            <a:t>Төрийг ард түмэнтэй нь холбож зах зээлийн хатуу хуулийг даван амьдрах чадварыг иргэдэд суулгаж өгдөг </a:t>
          </a:r>
          <a:endParaRPr lang="en-US" sz="1800" kern="1200" dirty="0">
            <a:solidFill>
              <a:schemeClr val="tx1"/>
            </a:solidFill>
            <a:latin typeface="Times New Roman" pitchFamily="18" charset="0"/>
            <a:cs typeface="Times New Roman" pitchFamily="18" charset="0"/>
          </a:endParaRPr>
        </a:p>
      </dsp:txBody>
      <dsp:txXfrm>
        <a:off x="1151818" y="2936423"/>
        <a:ext cx="3551189" cy="773318"/>
      </dsp:txXfrm>
    </dsp:sp>
    <dsp:sp modelId="{246BE469-CF04-4E60-A852-2C27A251C4B0}">
      <dsp:nvSpPr>
        <dsp:cNvPr id="0" name=""/>
        <dsp:cNvSpPr/>
      </dsp:nvSpPr>
      <dsp:spPr>
        <a:xfrm>
          <a:off x="3977106" y="629145"/>
          <a:ext cx="533933" cy="53393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latin typeface="Times New Roman" pitchFamily="18" charset="0"/>
            <a:cs typeface="Times New Roman" pitchFamily="18" charset="0"/>
          </a:endParaRPr>
        </a:p>
      </dsp:txBody>
      <dsp:txXfrm>
        <a:off x="4097241" y="629145"/>
        <a:ext cx="293663" cy="401785"/>
      </dsp:txXfrm>
    </dsp:sp>
    <dsp:sp modelId="{FFB8E7E6-9CD1-420D-9148-DC7768A8884B}">
      <dsp:nvSpPr>
        <dsp:cNvPr id="0" name=""/>
        <dsp:cNvSpPr/>
      </dsp:nvSpPr>
      <dsp:spPr>
        <a:xfrm>
          <a:off x="4354906" y="1599933"/>
          <a:ext cx="533933" cy="53393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latin typeface="Times New Roman" pitchFamily="18" charset="0"/>
            <a:cs typeface="Times New Roman" pitchFamily="18" charset="0"/>
          </a:endParaRPr>
        </a:p>
      </dsp:txBody>
      <dsp:txXfrm>
        <a:off x="4475041" y="1599933"/>
        <a:ext cx="293663" cy="401785"/>
      </dsp:txXfrm>
    </dsp:sp>
    <dsp:sp modelId="{5A61876F-1EB5-418B-A80F-C5C41DB356C5}">
      <dsp:nvSpPr>
        <dsp:cNvPr id="0" name=""/>
        <dsp:cNvSpPr/>
      </dsp:nvSpPr>
      <dsp:spPr>
        <a:xfrm>
          <a:off x="4800600" y="2590802"/>
          <a:ext cx="533933" cy="53393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a:solidFill>
              <a:schemeClr val="tx1"/>
            </a:solidFill>
            <a:latin typeface="Times New Roman" pitchFamily="18" charset="0"/>
            <a:cs typeface="Times New Roman" pitchFamily="18" charset="0"/>
          </a:endParaRPr>
        </a:p>
      </dsp:txBody>
      <dsp:txXfrm>
        <a:off x="4920735" y="2590802"/>
        <a:ext cx="293663" cy="4017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827ED-D259-4F47-962B-72BCA4F74CA3}">
      <dsp:nvSpPr>
        <dsp:cNvPr id="0" name=""/>
        <dsp:cNvSpPr/>
      </dsp:nvSpPr>
      <dsp:spPr>
        <a:xfrm rot="5400000">
          <a:off x="5323599" y="-2074119"/>
          <a:ext cx="1166849"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l" defTabSz="1511300">
            <a:lnSpc>
              <a:spcPct val="90000"/>
            </a:lnSpc>
            <a:spcBef>
              <a:spcPct val="0"/>
            </a:spcBef>
            <a:spcAft>
              <a:spcPct val="15000"/>
            </a:spcAft>
            <a:buChar char="••"/>
          </a:pPr>
          <a:r>
            <a:rPr lang="mn-MN" sz="3400" kern="1200" dirty="0" smtClean="0">
              <a:latin typeface="Times New Roman" pitchFamily="18" charset="0"/>
              <a:cs typeface="Times New Roman" pitchFamily="18" charset="0"/>
            </a:rPr>
            <a:t>Хүчтэй иргэний нийгмийг төлөвшүүлдэг </a:t>
          </a:r>
          <a:endParaRPr lang="en-US" sz="3400" kern="1200" dirty="0">
            <a:latin typeface="Times New Roman" pitchFamily="18" charset="0"/>
            <a:cs typeface="Times New Roman" pitchFamily="18" charset="0"/>
          </a:endParaRPr>
        </a:p>
      </dsp:txBody>
      <dsp:txXfrm rot="-5400000">
        <a:off x="3127248" y="179193"/>
        <a:ext cx="5502591" cy="1052927"/>
      </dsp:txXfrm>
    </dsp:sp>
    <dsp:sp modelId="{198437ED-9B41-4ACE-9E1F-8E0BBD214D4F}">
      <dsp:nvSpPr>
        <dsp:cNvPr id="0" name=""/>
        <dsp:cNvSpPr/>
      </dsp:nvSpPr>
      <dsp:spPr>
        <a:xfrm>
          <a:off x="0" y="2209"/>
          <a:ext cx="3127248" cy="14585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mn-MN" sz="2300" kern="1200" dirty="0" smtClean="0">
              <a:latin typeface="Times New Roman" pitchFamily="18" charset="0"/>
              <a:cs typeface="Times New Roman" pitchFamily="18" charset="0"/>
            </a:rPr>
            <a:t>Бүтээлч эдийн засаг, чадварлаг төр нь</a:t>
          </a:r>
          <a:endParaRPr lang="en-US" sz="2300" kern="1200" dirty="0">
            <a:latin typeface="Times New Roman" pitchFamily="18" charset="0"/>
            <a:cs typeface="Times New Roman" pitchFamily="18" charset="0"/>
          </a:endParaRPr>
        </a:p>
      </dsp:txBody>
      <dsp:txXfrm>
        <a:off x="71201" y="73410"/>
        <a:ext cx="2984846" cy="1316159"/>
      </dsp:txXfrm>
    </dsp:sp>
    <dsp:sp modelId="{61CC2C01-123C-43A9-8ECC-9AEFBA9EEF51}">
      <dsp:nvSpPr>
        <dsp:cNvPr id="0" name=""/>
        <dsp:cNvSpPr/>
      </dsp:nvSpPr>
      <dsp:spPr>
        <a:xfrm rot="5400000">
          <a:off x="5323599" y="-516795"/>
          <a:ext cx="1166849"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l" defTabSz="1511300">
            <a:lnSpc>
              <a:spcPct val="90000"/>
            </a:lnSpc>
            <a:spcBef>
              <a:spcPct val="0"/>
            </a:spcBef>
            <a:spcAft>
              <a:spcPct val="15000"/>
            </a:spcAft>
            <a:buChar char="••"/>
          </a:pPr>
          <a:r>
            <a:rPr lang="mn-MN" sz="3400" kern="1200" dirty="0" smtClean="0">
              <a:latin typeface="Times New Roman" pitchFamily="18" charset="0"/>
              <a:cs typeface="Times New Roman" pitchFamily="18" charset="0"/>
            </a:rPr>
            <a:t>Эдийн засгийн өсөлтийг хөхүүлэн дэмждэг </a:t>
          </a:r>
          <a:endParaRPr lang="en-US" sz="3400" kern="1200" dirty="0">
            <a:latin typeface="Times New Roman" pitchFamily="18" charset="0"/>
            <a:cs typeface="Times New Roman" pitchFamily="18" charset="0"/>
          </a:endParaRPr>
        </a:p>
      </dsp:txBody>
      <dsp:txXfrm rot="-5400000">
        <a:off x="3127248" y="1736517"/>
        <a:ext cx="5502591" cy="1052927"/>
      </dsp:txXfrm>
    </dsp:sp>
    <dsp:sp modelId="{5B44B029-B7DD-4B66-859F-B5981C2C0A42}">
      <dsp:nvSpPr>
        <dsp:cNvPr id="0" name=""/>
        <dsp:cNvSpPr/>
      </dsp:nvSpPr>
      <dsp:spPr>
        <a:xfrm>
          <a:off x="0" y="1570032"/>
          <a:ext cx="3127248" cy="14585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mn-MN" sz="2300" kern="1200" dirty="0" smtClean="0">
              <a:latin typeface="Times New Roman" pitchFamily="18" charset="0"/>
              <a:cs typeface="Times New Roman" pitchFamily="18" charset="0"/>
            </a:rPr>
            <a:t>Хүчтэй иргэний нийгмийн байгууллага ба чадварлаг төр нь </a:t>
          </a:r>
          <a:endParaRPr lang="en-US" sz="2300" kern="1200" dirty="0">
            <a:latin typeface="Times New Roman" pitchFamily="18" charset="0"/>
            <a:cs typeface="Times New Roman" pitchFamily="18" charset="0"/>
          </a:endParaRPr>
        </a:p>
      </dsp:txBody>
      <dsp:txXfrm>
        <a:off x="71201" y="1641233"/>
        <a:ext cx="2984846" cy="1316159"/>
      </dsp:txXfrm>
    </dsp:sp>
    <dsp:sp modelId="{665A390B-50E1-45C6-8B00-0C969DA5D13E}">
      <dsp:nvSpPr>
        <dsp:cNvPr id="0" name=""/>
        <dsp:cNvSpPr/>
      </dsp:nvSpPr>
      <dsp:spPr>
        <a:xfrm rot="5400000">
          <a:off x="5323599" y="1014695"/>
          <a:ext cx="1166849" cy="555955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64770" rIns="129540" bIns="64770" numCol="1" spcCol="1270" anchor="ctr" anchorCtr="0">
          <a:noAutofit/>
        </a:bodyPr>
        <a:lstStyle/>
        <a:p>
          <a:pPr marL="285750" lvl="1" indent="-285750" algn="l" defTabSz="1511300">
            <a:lnSpc>
              <a:spcPct val="90000"/>
            </a:lnSpc>
            <a:spcBef>
              <a:spcPct val="0"/>
            </a:spcBef>
            <a:spcAft>
              <a:spcPct val="15000"/>
            </a:spcAft>
            <a:buChar char="••"/>
          </a:pPr>
          <a:r>
            <a:rPr lang="mn-MN" sz="3400" kern="1200" dirty="0" smtClean="0">
              <a:latin typeface="Times New Roman" pitchFamily="18" charset="0"/>
              <a:cs typeface="Times New Roman" pitchFamily="18" charset="0"/>
            </a:rPr>
            <a:t>Чадварлаг сайн төрийг төрүүлдэг </a:t>
          </a:r>
          <a:endParaRPr lang="en-US" sz="3400" kern="1200" dirty="0">
            <a:latin typeface="Times New Roman" pitchFamily="18" charset="0"/>
            <a:cs typeface="Times New Roman" pitchFamily="18" charset="0"/>
          </a:endParaRPr>
        </a:p>
      </dsp:txBody>
      <dsp:txXfrm rot="-5400000">
        <a:off x="3127248" y="3268008"/>
        <a:ext cx="5502591" cy="1052927"/>
      </dsp:txXfrm>
    </dsp:sp>
    <dsp:sp modelId="{51B4D6C3-193F-4C12-95D9-0C7BD1EBC23F}">
      <dsp:nvSpPr>
        <dsp:cNvPr id="0" name=""/>
        <dsp:cNvSpPr/>
      </dsp:nvSpPr>
      <dsp:spPr>
        <a:xfrm>
          <a:off x="0" y="3067400"/>
          <a:ext cx="3127248" cy="14585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mn-MN" sz="2300" kern="1200" dirty="0" smtClean="0">
              <a:latin typeface="Times New Roman" pitchFamily="18" charset="0"/>
              <a:cs typeface="Times New Roman" pitchFamily="18" charset="0"/>
            </a:rPr>
            <a:t>Бүтээлч эдийн засаг ба хүчтэй иргэний нийгмийн байгууллага нь</a:t>
          </a:r>
          <a:endParaRPr lang="en-US" sz="2300" kern="1200" dirty="0">
            <a:latin typeface="Times New Roman" pitchFamily="18" charset="0"/>
            <a:cs typeface="Times New Roman" pitchFamily="18" charset="0"/>
          </a:endParaRPr>
        </a:p>
      </dsp:txBody>
      <dsp:txXfrm>
        <a:off x="71201" y="3138601"/>
        <a:ext cx="2984846" cy="131615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4/19/2014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4/19/2014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4/19/2014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4/19/2014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4/19/2014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4/19/2014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4/19/2014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4/19/2014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4/19/2014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r>
              <a:rPr lang="mn-MN" sz="3000" dirty="0" smtClean="0">
                <a:latin typeface="Times New Roman" pitchFamily="18" charset="0"/>
                <a:cs typeface="Times New Roman" pitchFamily="18" charset="0"/>
              </a:rPr>
              <a:t>МБОИЗ-ийн тэргүүн С.Дамдинсүрэн</a:t>
            </a:r>
            <a:endParaRPr lang="en-US" sz="3000"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438400"/>
            <a:ext cx="8458200" cy="2133600"/>
          </a:xfrm>
        </p:spPr>
        <p:txBody>
          <a:bodyPr>
            <a:normAutofit/>
          </a:bodyPr>
          <a:lstStyle/>
          <a:p>
            <a:pPr algn="r"/>
            <a:r>
              <a:rPr lang="mn-MN" sz="4000" b="1" dirty="0" smtClean="0">
                <a:latin typeface="Times New Roman" pitchFamily="18" charset="0"/>
                <a:cs typeface="Times New Roman" pitchFamily="18" charset="0"/>
              </a:rPr>
              <a:t>БАЙГАЛЬ ОРЧНЫ ЁС ЗҮЙ, </a:t>
            </a:r>
            <a:endParaRPr lang="en-US" sz="4000" b="1" dirty="0" smtClean="0">
              <a:latin typeface="Times New Roman" pitchFamily="18" charset="0"/>
              <a:cs typeface="Times New Roman" pitchFamily="18" charset="0"/>
            </a:endParaRPr>
          </a:p>
          <a:p>
            <a:pPr algn="r"/>
            <a:r>
              <a:rPr lang="mn-MN" sz="4000" b="1" dirty="0" smtClean="0">
                <a:latin typeface="Times New Roman" pitchFamily="18" charset="0"/>
                <a:cs typeface="Times New Roman" pitchFamily="18" charset="0"/>
              </a:rPr>
              <a:t>ТББ- ЫН ЁС ЗҮЙН АСУУДАЛ</a:t>
            </a:r>
            <a:endParaRPr lang="en-US" sz="4000" dirty="0" smtClean="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b="1" cap="none" dirty="0" smtClean="0">
                <a:latin typeface="Times New Roman" pitchFamily="18" charset="0"/>
                <a:cs typeface="Times New Roman" pitchFamily="18" charset="0"/>
              </a:rPr>
              <a:t>Хоёр. Гүн экологи</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2438400"/>
            <a:ext cx="8686800" cy="4419600"/>
          </a:xfrm>
        </p:spPr>
        <p:txBody>
          <a:bodyPr>
            <a:normAutofit fontScale="77500" lnSpcReduction="20000"/>
          </a:bodyPr>
          <a:lstStyle/>
          <a:p>
            <a:r>
              <a:rPr lang="mn-MN" dirty="0" smtClean="0">
                <a:latin typeface="Times New Roman" pitchFamily="18" charset="0"/>
                <a:cs typeface="Times New Roman" pitchFamily="18" charset="0"/>
              </a:rPr>
              <a:t>Хүний үйл ажиллагааны улмаас Дэлхийн байгаль орчин доройтож, биологийн олон янз байдал устаж байгаа өнөө үеийн улс төр, эдийн засаг,технологи, үзэл суртлын тогтолцоо бүхэлдээ өөрчлөгдөх ёстой.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Ийм өөрчлөлт явагдсанаар хүмүүсийн амьдрал сайжирч, байгаль орчны чанар, гоо зүй болоод ёс суртахуун, соёл, шашин шүтлэг, ногоон аж төрөх ёсыг материаллаг хэрэглээнээс илүү дээдлэх байдал бий болох бөгөөд үүний тулд Байгаль орчны талаар, улс төр, иргэний нийгмийн идэвхтэй үйл ажиллагаа явуулах, бизнесмен, компани, хувь хүмүүсийн амьдрал, үйл ажиллагааныхаа хэв маягт яаралтай өөрчлөлт хийх шаардлага тулгарч байна.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6" name="Vertical Scroll 5"/>
          <p:cNvSpPr/>
          <p:nvPr/>
        </p:nvSpPr>
        <p:spPr>
          <a:xfrm>
            <a:off x="381000" y="1143000"/>
            <a:ext cx="8763000" cy="12192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400" dirty="0" smtClean="0">
                <a:solidFill>
                  <a:schemeClr val="tx1"/>
                </a:solidFill>
                <a:latin typeface="Times New Roman" pitchFamily="18" charset="0"/>
                <a:cs typeface="Times New Roman" pitchFamily="18" charset="0"/>
              </a:rPr>
              <a:t>Зүйл болгон өөрийн гэсэн үнэ цэнэтэй бөгөөд хүн төрөлхтөн тэрхүү баялгийг устгах эрхгүй.</a:t>
            </a:r>
            <a:endParaRPr lang="en-US" sz="2400" dirty="0" smtClean="0">
              <a:solidFill>
                <a:schemeClr val="tx1"/>
              </a:solidFill>
              <a:latin typeface="Times New Roman" pitchFamily="18" charset="0"/>
              <a:cs typeface="Times New Roman" pitchFamily="18" charset="0"/>
            </a:endParaRPr>
          </a:p>
          <a:p>
            <a:pPr algn="ct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mn-MN" b="1" dirty="0" smtClean="0">
                <a:latin typeface="Times New Roman" pitchFamily="18" charset="0"/>
                <a:cs typeface="Times New Roman" pitchFamily="18" charset="0"/>
              </a:rPr>
              <a:t>Эко систем ба дэлхий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09600" y="1066800"/>
          <a:ext cx="9144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Connector 6"/>
          <p:cNvSpPr/>
          <p:nvPr/>
        </p:nvSpPr>
        <p:spPr>
          <a:xfrm>
            <a:off x="3276600" y="5867400"/>
            <a:ext cx="1295400" cy="990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mn-MN" dirty="0" smtClean="0">
                <a:solidFill>
                  <a:schemeClr val="tx1"/>
                </a:solidFill>
                <a:latin typeface="Times New Roman" pitchFamily="18" charset="0"/>
                <a:cs typeface="Times New Roman" pitchFamily="18" charset="0"/>
              </a:rPr>
              <a:t>Хувь хүн</a:t>
            </a:r>
            <a:endParaRPr lang="en-US" dirty="0" smtClean="0">
              <a:solidFill>
                <a:schemeClr val="tx1"/>
              </a:solidFill>
              <a:latin typeface="Times New Roman" pitchFamily="18" charset="0"/>
              <a:cs typeface="Times New Roman" pitchFamily="18" charset="0"/>
            </a:endParaRPr>
          </a:p>
          <a:p>
            <a:pPr algn="ctr"/>
            <a:endParaRPr lang="en-US" dirty="0"/>
          </a:p>
        </p:txBody>
      </p:sp>
      <p:sp>
        <p:nvSpPr>
          <p:cNvPr id="8" name="Up Arrow 7"/>
          <p:cNvSpPr/>
          <p:nvPr/>
        </p:nvSpPr>
        <p:spPr>
          <a:xfrm>
            <a:off x="-228600" y="1066800"/>
            <a:ext cx="1600200" cy="579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mn-MN" dirty="0" smtClean="0">
                <a:solidFill>
                  <a:schemeClr val="tx1"/>
                </a:solidFill>
                <a:latin typeface="Times New Roman" pitchFamily="18" charset="0"/>
                <a:cs typeface="Times New Roman" pitchFamily="18" charset="0"/>
              </a:rPr>
              <a:t>Гүнзгий хариуцлага буюу ГҮН ЭКОЛОГИ</a:t>
            </a:r>
            <a:endParaRPr lang="en-US" dirty="0" smtClean="0">
              <a:solidFill>
                <a:schemeClr val="tx1"/>
              </a:solidFill>
              <a:latin typeface="Times New Roman" pitchFamily="18" charset="0"/>
              <a:cs typeface="Times New Roman" pitchFamily="18" charset="0"/>
            </a:endParaRPr>
          </a:p>
          <a:p>
            <a:pPr algn="ctr"/>
            <a:endParaRPr lang="en-US" dirty="0"/>
          </a:p>
        </p:txBody>
      </p:sp>
      <p:sp>
        <p:nvSpPr>
          <p:cNvPr id="9" name="Rectangle 8"/>
          <p:cNvSpPr/>
          <p:nvPr/>
        </p:nvSpPr>
        <p:spPr>
          <a:xfrm>
            <a:off x="6781800" y="4876800"/>
            <a:ext cx="23622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solidFill>
                  <a:schemeClr val="tx1"/>
                </a:solidFill>
                <a:latin typeface="Times New Roman" pitchFamily="18" charset="0"/>
                <a:cs typeface="Times New Roman" pitchFamily="18" charset="0"/>
              </a:rPr>
              <a:t>Байгаль орчны ёс зүй гэдэг нь хувь хүн ёс зүйн хариуцлага хүлээх зарчмыг агуулна. </a:t>
            </a:r>
            <a:endParaRPr lang="en-US" dirty="0" smtClean="0">
              <a:solidFill>
                <a:schemeClr val="tx1"/>
              </a:solidFill>
              <a:latin typeface="Times New Roman" pitchFamily="18" charset="0"/>
              <a:cs typeface="Times New Roman" pitchFamily="18" charset="0"/>
            </a:endParaRPr>
          </a:p>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sz="3100" b="1" dirty="0" smtClean="0">
                <a:latin typeface="Times New Roman" pitchFamily="18" charset="0"/>
                <a:cs typeface="Times New Roman" pitchFamily="18" charset="0"/>
              </a:rPr>
              <a:t>Хоёр. Байгаль орчны ТББ- ын ёс зүйн асуудал</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686800" cy="5334000"/>
          </a:xfrm>
        </p:spPr>
        <p:txBody>
          <a:bodyPr>
            <a:normAutofit/>
          </a:bodyPr>
          <a:lstStyle/>
          <a:p>
            <a:pPr lvl="0">
              <a:buNone/>
            </a:pPr>
            <a:r>
              <a:rPr lang="mn-MN" sz="2400" b="1" dirty="0" smtClean="0">
                <a:latin typeface="Times New Roman" pitchFamily="18" charset="0"/>
                <a:cs typeface="Times New Roman" pitchFamily="18" charset="0"/>
              </a:rPr>
              <a:t>Ёс зүй, ёс суртахуун: </a:t>
            </a:r>
            <a:r>
              <a:rPr lang="mn-MN" sz="2400" dirty="0" smtClean="0">
                <a:latin typeface="Times New Roman" pitchFamily="18" charset="0"/>
                <a:cs typeface="Times New Roman" pitchFamily="18" charset="0"/>
              </a:rPr>
              <a:t>Ёс зүй гэдгийг нийгмийн тодорхой зохион байгуулагдсан бүлэг, мэргэжлийн албан хаагчдын баримтлавал зохих ёс суртахууны хэм хэмжээ гэсэн ойлголтоор томъёолдог. </a:t>
            </a:r>
          </a:p>
          <a:p>
            <a:pPr>
              <a:buNone/>
            </a:pPr>
            <a:r>
              <a:rPr lang="mn-MN" sz="2000" dirty="0" smtClean="0">
                <a:latin typeface="Times New Roman" pitchFamily="18" charset="0"/>
                <a:cs typeface="Times New Roman" pitchFamily="18" charset="0"/>
              </a:rPr>
              <a:t>Жишээ нь: </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УИХ- ын гишүүний ёс зүйн дүрэм /УИХ- ын 2009 он. 34-р тогтоол/</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Төрийн захиргааны албан тушаалтны ёс зүйн дүрэм /ЗГ- ын 2010 он. 288-р тогтоол/</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Шүүгчийн, өмгөөлөгчийн, эмчийн  гэх мэт</a:t>
            </a:r>
          </a:p>
          <a:p>
            <a:pPr lvl="0"/>
            <a:endParaRPr lang="mn-MN" sz="2400" dirty="0" smtClean="0">
              <a:latin typeface="Times New Roman" pitchFamily="18" charset="0"/>
              <a:cs typeface="Times New Roman" pitchFamily="18" charset="0"/>
            </a:endParaRPr>
          </a:p>
          <a:p>
            <a:pPr lvl="0"/>
            <a:endParaRPr lang="mn-MN" sz="2400" dirty="0" smtClean="0">
              <a:latin typeface="Times New Roman" pitchFamily="18" charset="0"/>
              <a:cs typeface="Times New Roman" pitchFamily="18" charset="0"/>
            </a:endParaRPr>
          </a:p>
          <a:p>
            <a:pPr lvl="0"/>
            <a:endParaRPr lang="mn-MN" sz="2400" dirty="0" smtClean="0">
              <a:latin typeface="Times New Roman" pitchFamily="18" charset="0"/>
              <a:cs typeface="Times New Roman" pitchFamily="18" charset="0"/>
            </a:endParaRPr>
          </a:p>
          <a:p>
            <a:pPr lvl="0"/>
            <a:endParaRPr lang="mn-MN" sz="2400" dirty="0" smtClean="0">
              <a:latin typeface="Times New Roman" pitchFamily="18" charset="0"/>
              <a:cs typeface="Times New Roman" pitchFamily="18" charset="0"/>
            </a:endParaRPr>
          </a:p>
          <a:p>
            <a:pPr lvl="0"/>
            <a:endParaRPr lang="mn-MN" sz="2400" dirty="0" smtClean="0">
              <a:latin typeface="Times New Roman" pitchFamily="18" charset="0"/>
              <a:cs typeface="Times New Roman" pitchFamily="18" charset="0"/>
            </a:endParaRPr>
          </a:p>
          <a:p>
            <a:pPr lvl="0"/>
            <a:endParaRPr lang="mn-MN" sz="2400" dirty="0" smtClean="0">
              <a:latin typeface="Times New Roman" pitchFamily="18" charset="0"/>
              <a:cs typeface="Times New Roman" pitchFamily="18" charset="0"/>
            </a:endParaRPr>
          </a:p>
          <a:p>
            <a:pPr lvl="0"/>
            <a:endParaRPr lang="mn-MN" sz="2400" dirty="0" smtClean="0">
              <a:latin typeface="Times New Roman" pitchFamily="18" charset="0"/>
              <a:cs typeface="Times New Roman" pitchFamily="18" charset="0"/>
            </a:endParaRPr>
          </a:p>
          <a:p>
            <a:pPr lvl="0"/>
            <a:endParaRPr lang="mn-MN" sz="2400" dirty="0" smtClean="0">
              <a:latin typeface="Times New Roman" pitchFamily="18" charset="0"/>
              <a:cs typeface="Times New Roman" pitchFamily="18" charset="0"/>
            </a:endParaRPr>
          </a:p>
          <a:p>
            <a:pPr lvl="0"/>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Rectangle 3"/>
          <p:cNvSpPr/>
          <p:nvPr/>
        </p:nvSpPr>
        <p:spPr>
          <a:xfrm>
            <a:off x="304800" y="4648200"/>
            <a:ext cx="88392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mn-MN" sz="2000" b="1" dirty="0" smtClean="0">
                <a:solidFill>
                  <a:schemeClr val="tx1"/>
                </a:solidFill>
                <a:latin typeface="Times New Roman" pitchFamily="18" charset="0"/>
                <a:cs typeface="Times New Roman" pitchFamily="18" charset="0"/>
              </a:rPr>
              <a:t>Философичдийн тодорхойлолт: “Ёс зүй бол нийгмийн тодорхой тогтолцоо дахь хүмүүсийн өөрсдийн авир үйлдэл, харилцан хамаарлыг тохируулахын тулд сайн дураараа баримталдаг янз бүрийн хэм хэмжээний цогцыг, өөрөөр хэлбэл ёс суртахууныг судлах зүйлээ болгодог философийн бүрэлдэхүүн мөн” </a:t>
            </a:r>
            <a:endParaRPr lang="en-US" sz="2000" dirty="0" smtClean="0">
              <a:solidFill>
                <a:schemeClr val="tx1"/>
              </a:solidFill>
              <a:latin typeface="Times New Roman" pitchFamily="18" charset="0"/>
              <a:cs typeface="Times New Roman" pitchFamily="18" charset="0"/>
            </a:endParaRPr>
          </a:p>
          <a:p>
            <a:pPr algn="ct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686800" cy="4525963"/>
          </a:xfrm>
        </p:spPr>
        <p:txBody>
          <a:bodyPr>
            <a:normAutofit fontScale="92500" lnSpcReduction="10000"/>
          </a:bodyPr>
          <a:lstStyle/>
          <a:p>
            <a:r>
              <a:rPr lang="mn-MN" dirty="0" smtClean="0">
                <a:latin typeface="Times New Roman" pitchFamily="18" charset="0"/>
                <a:cs typeface="Times New Roman" pitchFamily="18" charset="0"/>
              </a:rPr>
              <a:t>Нийгэм, хамт олон, хүн зан аашаараа төлөвшихийг ёс суртахуун гэсэн ойлголтод хамаардаг. </a:t>
            </a:r>
          </a:p>
          <a:p>
            <a:endParaRPr lang="mn-MN"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Байгаль орчны иргэний нийгмийн салбарын үйл ажиллагаа эрчимжсэн сүүлийн 27 жилийн хугацаанд энэ салбарт ажиллагсдын эгнээ эрс нэмэгдэж, улс төр, нийгэм, эдийн засгийн амьдралд асар их эсрэг өөрчлөлтийг авчирч байна.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Connector 6"/>
          <p:cNvSpPr/>
          <p:nvPr/>
        </p:nvSpPr>
        <p:spPr>
          <a:xfrm>
            <a:off x="152400" y="457200"/>
            <a:ext cx="2286000" cy="1371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800" b="1" dirty="0" smtClean="0">
                <a:solidFill>
                  <a:schemeClr val="tx1"/>
                </a:solidFill>
                <a:latin typeface="Times New Roman" pitchFamily="18" charset="0"/>
                <a:cs typeface="Times New Roman" pitchFamily="18" charset="0"/>
              </a:rPr>
              <a:t>ТӨР</a:t>
            </a:r>
            <a:endParaRPr lang="en-US" sz="2800" dirty="0" smtClean="0">
              <a:solidFill>
                <a:schemeClr val="tx1"/>
              </a:solidFill>
              <a:latin typeface="Times New Roman" pitchFamily="18" charset="0"/>
              <a:cs typeface="Times New Roman" pitchFamily="18" charset="0"/>
            </a:endParaRPr>
          </a:p>
          <a:p>
            <a:pPr algn="ctr"/>
            <a:endParaRPr lang="en-US" dirty="0"/>
          </a:p>
        </p:txBody>
      </p:sp>
      <p:graphicFrame>
        <p:nvGraphicFramePr>
          <p:cNvPr id="9" name="Diagram 8"/>
          <p:cNvGraphicFramePr/>
          <p:nvPr/>
        </p:nvGraphicFramePr>
        <p:xfrm>
          <a:off x="3124200" y="228600"/>
          <a:ext cx="5791200" cy="2819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ight Arrow 10"/>
          <p:cNvSpPr/>
          <p:nvPr/>
        </p:nvSpPr>
        <p:spPr>
          <a:xfrm>
            <a:off x="2514600" y="914400"/>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152400" y="3124200"/>
            <a:ext cx="2286000" cy="1371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n-MN" sz="2400" b="1" dirty="0" smtClean="0">
              <a:solidFill>
                <a:schemeClr val="tx1"/>
              </a:solidFill>
              <a:latin typeface="Times New Roman" pitchFamily="18" charset="0"/>
              <a:cs typeface="Times New Roman" pitchFamily="18" charset="0"/>
            </a:endParaRPr>
          </a:p>
          <a:p>
            <a:pPr algn="ctr"/>
            <a:r>
              <a:rPr lang="mn-MN" sz="2400" b="1" dirty="0" smtClean="0">
                <a:solidFill>
                  <a:schemeClr val="tx1"/>
                </a:solidFill>
                <a:latin typeface="Times New Roman" pitchFamily="18" charset="0"/>
                <a:cs typeface="Times New Roman" pitchFamily="18" charset="0"/>
              </a:rPr>
              <a:t>ХУВИЙН ХЭВШИЛ</a:t>
            </a:r>
            <a:endParaRPr lang="en-US" sz="2400" dirty="0" smtClean="0">
              <a:solidFill>
                <a:schemeClr val="tx1"/>
              </a:solidFill>
              <a:latin typeface="Times New Roman" pitchFamily="18" charset="0"/>
              <a:cs typeface="Times New Roman" pitchFamily="18" charset="0"/>
            </a:endParaRPr>
          </a:p>
          <a:p>
            <a:pPr algn="ctr"/>
            <a:endParaRPr lang="en-US" sz="2800" dirty="0" smtClean="0">
              <a:solidFill>
                <a:schemeClr val="tx1"/>
              </a:solidFill>
              <a:latin typeface="Times New Roman" pitchFamily="18" charset="0"/>
              <a:cs typeface="Times New Roman" pitchFamily="18" charset="0"/>
            </a:endParaRPr>
          </a:p>
          <a:p>
            <a:pPr algn="ctr"/>
            <a:endParaRPr lang="en-US" dirty="0"/>
          </a:p>
        </p:txBody>
      </p:sp>
      <p:sp>
        <p:nvSpPr>
          <p:cNvPr id="13" name="Right Arrow 12"/>
          <p:cNvSpPr/>
          <p:nvPr/>
        </p:nvSpPr>
        <p:spPr>
          <a:xfrm>
            <a:off x="2514600" y="3505200"/>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Diagram 14"/>
          <p:cNvGraphicFramePr/>
          <p:nvPr/>
        </p:nvGraphicFramePr>
        <p:xfrm>
          <a:off x="3200400" y="3276600"/>
          <a:ext cx="5943600" cy="3352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066801"/>
            <a:ext cx="2362200" cy="1371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buNone/>
            </a:pPr>
            <a:r>
              <a:rPr lang="mn-MN" sz="2400" b="1" dirty="0" smtClean="0">
                <a:solidFill>
                  <a:schemeClr val="tx1"/>
                </a:solidFill>
                <a:latin typeface="Times New Roman" pitchFamily="18" charset="0"/>
                <a:cs typeface="Times New Roman" pitchFamily="18" charset="0"/>
              </a:rPr>
              <a:t>ИРГЭНИЙ</a:t>
            </a:r>
          </a:p>
          <a:p>
            <a:pPr>
              <a:buNone/>
            </a:pPr>
            <a:r>
              <a:rPr lang="mn-MN" sz="2400" b="1" dirty="0" smtClean="0">
                <a:solidFill>
                  <a:schemeClr val="tx1"/>
                </a:solidFill>
                <a:latin typeface="Times New Roman" pitchFamily="18" charset="0"/>
                <a:cs typeface="Times New Roman" pitchFamily="18" charset="0"/>
              </a:rPr>
              <a:t>НИЙГЭМ</a:t>
            </a:r>
            <a:endParaRPr lang="en-US" sz="2400" dirty="0" smtClean="0">
              <a:solidFill>
                <a:schemeClr val="tx1"/>
              </a:solidFill>
              <a:latin typeface="Times New Roman" pitchFamily="18" charset="0"/>
              <a:cs typeface="Times New Roman" pitchFamily="18" charset="0"/>
            </a:endParaRPr>
          </a:p>
        </p:txBody>
      </p:sp>
      <p:graphicFrame>
        <p:nvGraphicFramePr>
          <p:cNvPr id="5" name="Diagram 4"/>
          <p:cNvGraphicFramePr/>
          <p:nvPr/>
        </p:nvGraphicFramePr>
        <p:xfrm>
          <a:off x="3505200" y="1143000"/>
          <a:ext cx="56388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p:cNvSpPr/>
          <p:nvPr/>
        </p:nvSpPr>
        <p:spPr>
          <a:xfrm>
            <a:off x="2743200" y="1447800"/>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3"/>
          <p:cNvSpPr txBox="1">
            <a:spLocks/>
          </p:cNvSpPr>
          <p:nvPr/>
        </p:nvSpPr>
        <p:spPr>
          <a:xfrm>
            <a:off x="228600" y="5105400"/>
            <a:ext cx="2362200" cy="1371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70000" lnSpcReduction="20000"/>
          </a:bodyPr>
          <a:lstStyle/>
          <a:p>
            <a:pPr algn="ctr"/>
            <a:r>
              <a:rPr lang="mn-MN" sz="2400" b="1" dirty="0" smtClean="0">
                <a:solidFill>
                  <a:schemeClr val="tx1"/>
                </a:solidFill>
                <a:latin typeface="Times New Roman" pitchFamily="18" charset="0"/>
                <a:cs typeface="Times New Roman" pitchFamily="18" charset="0"/>
              </a:rPr>
              <a:t>Хууль дүрмээс ёс зүй, ёс суртахууныг чухалчилдаг.</a:t>
            </a:r>
            <a:endParaRPr lang="en-US" sz="2400" dirty="0">
              <a:solidFill>
                <a:schemeClr val="tx1"/>
              </a:solidFill>
              <a:latin typeface="Times New Roman" pitchFamily="18" charset="0"/>
              <a:cs typeface="Times New Roman" pitchFamily="18" charset="0"/>
            </a:endParaRPr>
          </a:p>
        </p:txBody>
      </p:sp>
      <p:sp>
        <p:nvSpPr>
          <p:cNvPr id="8" name="Right Arrow 7"/>
          <p:cNvSpPr/>
          <p:nvPr/>
        </p:nvSpPr>
        <p:spPr>
          <a:xfrm>
            <a:off x="2819400" y="5638800"/>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505200" y="5334000"/>
            <a:ext cx="4511040" cy="821436"/>
            <a:chOff x="0" y="0"/>
            <a:chExt cx="4511040" cy="821436"/>
          </a:xfrm>
        </p:grpSpPr>
        <p:sp>
          <p:nvSpPr>
            <p:cNvPr id="10" name="Rounded Rectangle 9"/>
            <p:cNvSpPr/>
            <p:nvPr/>
          </p:nvSpPr>
          <p:spPr>
            <a:xfrm>
              <a:off x="0" y="0"/>
              <a:ext cx="4511040" cy="82143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p:nvPr/>
          </p:nvSpPr>
          <p:spPr>
            <a:xfrm>
              <a:off x="24059" y="24059"/>
              <a:ext cx="4471741" cy="7733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defTabSz="800100">
                <a:lnSpc>
                  <a:spcPct val="90000"/>
                </a:lnSpc>
                <a:spcBef>
                  <a:spcPct val="0"/>
                </a:spcBef>
                <a:spcAft>
                  <a:spcPct val="35000"/>
                </a:spcAft>
              </a:pPr>
              <a:r>
                <a:rPr lang="mn-MN" dirty="0" smtClean="0">
                  <a:solidFill>
                    <a:schemeClr val="tx1"/>
                  </a:solidFill>
                  <a:latin typeface="Times New Roman" pitchFamily="18" charset="0"/>
                  <a:cs typeface="Times New Roman" pitchFamily="18" charset="0"/>
                </a:rPr>
                <a:t>Хүний сэтгэл зүрх, итгэл үнэмшилтэй нь ажилладаг</a:t>
              </a:r>
              <a:endParaRPr lang="en-US" sz="1800" kern="1200" dirty="0">
                <a:solidFill>
                  <a:schemeClr val="tx1"/>
                </a:solidFill>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8600" y="1524000"/>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b="1" dirty="0" smtClean="0">
                <a:latin typeface="Times New Roman" pitchFamily="18" charset="0"/>
                <a:cs typeface="Times New Roman" pitchFamily="18" charset="0"/>
              </a:rPr>
              <a:t>Дүгнэлт</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lvl="0"/>
            <a:r>
              <a:rPr lang="mn-MN" dirty="0" smtClean="0">
                <a:latin typeface="Times New Roman" pitchFamily="18" charset="0"/>
                <a:cs typeface="Times New Roman" pitchFamily="18" charset="0"/>
              </a:rPr>
              <a:t>Иргэний нийгэм хөгжсөн улсад гурвалсан шүтэлцээний загвар бодит биелэлээ олж, эдгээр гурван институцийн түншлэл өндөр түвшинд хөгждөг.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Иргэний нийгэм хөгжих тусам хүчний харьцаа төрөөс ард түмэн рүү шилжин тэнцвэржиж, Ардчилсан удирдлага жинхэнэ утгаараа хэрэгждэг.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Иргэний нийгмийн нөлөөн дор нийгэмд ХЯНАЛТ, ХАРИУЦЛАГЫН ТОГТОЛЦОО хөгжиж, ЁС СУРТАХУУНЫ ХЭМ ХЭМЖЭЭ цаасан дээрээс амьдралд буудаг.</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Дүгнэлт: </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Иймд иргэний нийгэмд ажиллагсад нь Ардчиллыг жинхэнэ утгаар нь хөгжүүлж, хуулиас дээгүүрх хууль буюу ёс зүй, ёс суртахууныг хөгжүүлдэг гол хүч мөн. </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Rectangle 3"/>
          <p:cNvSpPr/>
          <p:nvPr/>
        </p:nvSpPr>
        <p:spPr>
          <a:xfrm>
            <a:off x="457200" y="5638800"/>
            <a:ext cx="8229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000" b="1" dirty="0" smtClean="0">
                <a:solidFill>
                  <a:schemeClr val="tx1"/>
                </a:solidFill>
                <a:latin typeface="Times New Roman" pitchFamily="18" charset="0"/>
                <a:cs typeface="Times New Roman" pitchFamily="18" charset="0"/>
              </a:rPr>
              <a:t>Иймд Байгаль орчны төлөөх ТББ- ууд ёс зүйтэй, ёс суртахуунтай байх ёстой</a:t>
            </a:r>
            <a:r>
              <a:rPr lang="mn-MN"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n-MN" sz="2800" b="1" dirty="0" smtClean="0">
                <a:latin typeface="Times New Roman" pitchFamily="18" charset="0"/>
                <a:cs typeface="Times New Roman" pitchFamily="18" charset="0"/>
              </a:rPr>
              <a:t>БАЙГАЛЬ ОРЧНЫ ТӨРИЙН БУС БАЙГУУЛЛАГЫН ЁС ЗҮЙН КОД</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mn-MN" dirty="0" smtClean="0">
                <a:latin typeface="Times New Roman" pitchFamily="18" charset="0"/>
                <a:cs typeface="Times New Roman" pitchFamily="18" charset="0"/>
              </a:rPr>
              <a:t>Монголын Байгаль орчны ТББ- ын ёс зүйн код нь “Монголын төрийн бус байгууллагын ёс зүйн зарчим” дээр тулгуурлан, салбарын онцлогийг тусган боловсруулсан, ТББ- ын баримтлах ёс зүйн хэм хэмжээг тодорхойлж, нийгмийн өмнө хүлээх хариуцлагыг нь дээшлүүлэх зорилготой баримт бичиг юм.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b="1" dirty="0" smtClean="0">
                <a:latin typeface="Times New Roman" pitchFamily="18" charset="0"/>
                <a:cs typeface="Times New Roman" pitchFamily="18" charset="0"/>
              </a:rPr>
              <a:t>ДЭЭДЛЭХ ЁС ЗҮЙН ЗАРЧМУУД</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mn-MN" b="1" dirty="0" smtClean="0">
                <a:latin typeface="Times New Roman" pitchFamily="18" charset="0"/>
                <a:cs typeface="Times New Roman" pitchFamily="18" charset="0"/>
              </a:rPr>
              <a:t>Зарчим 1. Дотоод ардчилал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эрхэм зорилгоо тодорхойлох, менежментийн бодлого, тэдгээрийг хэрэгжүүлэх механизмыг бүрдүүлэх, санхүүгийн болон хөтөлбөрийн хэрэгжилтийг хангах дотоод ардчилал бүхий удирдлагын тогтолцоотой байна.</a:t>
            </a:r>
          </a:p>
          <a:p>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2. Үл намчирхах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Албан ёсоор нам бус статусаа зарласан буюу зарчмын хувьд нам бус байх ёстой байгууллага намчирхсан /тодорхой улс төрийн нам, бүлэг, хүчний эрх ашигт үйлчилсэн/ үйл ажиллагаа явуулахгүй. </a:t>
            </a:r>
          </a:p>
          <a:p>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3. Үйл ажиллагааны ил тод байдал, хариуцан тайлагнах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үйл ажиллагаагаа олон нийтэд ил тод, нээлттэй байлгаж, тогтмол тайлагнана.</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b="1" dirty="0" smtClean="0">
                <a:latin typeface="Times New Roman" pitchFamily="18" charset="0"/>
                <a:cs typeface="Times New Roman" pitchFamily="18" charset="0"/>
              </a:rPr>
              <a:t>Нэг. Байгаль орчны ёс зүй</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mn-MN" sz="2000" b="1" dirty="0" smtClean="0">
                <a:latin typeface="Times New Roman" pitchFamily="18" charset="0"/>
                <a:cs typeface="Times New Roman" pitchFamily="18" charset="0"/>
              </a:rPr>
              <a:t>Дэлхийн эдийн засгийн системийн</a:t>
            </a:r>
            <a:r>
              <a:rPr lang="en-US" sz="2000" b="1" dirty="0" smtClean="0">
                <a:latin typeface="Times New Roman" pitchFamily="18" charset="0"/>
                <a:cs typeface="Times New Roman" pitchFamily="18" charset="0"/>
              </a:rPr>
              <a:t> </a:t>
            </a:r>
            <a:r>
              <a:rPr lang="mn-MN" sz="2000" b="1" dirty="0" smtClean="0">
                <a:latin typeface="Times New Roman" pitchFamily="18" charset="0"/>
                <a:cs typeface="Times New Roman" pitchFamily="18" charset="0"/>
              </a:rPr>
              <a:t>нөлөөллийн улмаас</a:t>
            </a:r>
            <a:endParaRPr lang="en-US" sz="2000" b="1"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Өвчин эмгэг </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Хоол тэжээлийн хомсдол</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Гэмт хэрэг, зөрчилдөөн </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Дайн самуун </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Байгалийн гамшиг, уур амьсгалын өөрчлөлт</a:t>
            </a:r>
            <a:endParaRPr lang="en-US" sz="2000"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None/>
            </a:pPr>
            <a:r>
              <a:rPr lang="mn-MN" sz="2000" b="1" dirty="0" smtClean="0">
                <a:latin typeface="Times New Roman" pitchFamily="18" charset="0"/>
                <a:cs typeface="Times New Roman" pitchFamily="18" charset="0"/>
              </a:rPr>
              <a:t>Биологийн төрөл зүйл</a:t>
            </a:r>
            <a:endParaRPr lang="en-US" sz="2000" dirty="0" smtClean="0">
              <a:latin typeface="Times New Roman" pitchFamily="18" charset="0"/>
              <a:cs typeface="Times New Roman" pitchFamily="18" charset="0"/>
            </a:endParaRPr>
          </a:p>
          <a:p>
            <a:r>
              <a:rPr lang="mn-MN" sz="2000" dirty="0" smtClean="0">
                <a:latin typeface="Times New Roman" pitchFamily="18" charset="0"/>
                <a:cs typeface="Times New Roman" pitchFamily="18" charset="0"/>
              </a:rPr>
              <a:t>Амьдрах орчны хомсдлын улмаас зүйлүүд, амьтад үй олноороо устаж байна.</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Oval 3"/>
          <p:cNvSpPr/>
          <p:nvPr/>
        </p:nvSpPr>
        <p:spPr>
          <a:xfrm>
            <a:off x="6553200" y="1676400"/>
            <a:ext cx="23622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400" b="1" dirty="0" smtClean="0">
                <a:solidFill>
                  <a:schemeClr val="tx1"/>
                </a:solidFill>
                <a:latin typeface="Times New Roman" pitchFamily="18" charset="0"/>
                <a:cs typeface="Times New Roman" pitchFamily="18" charset="0"/>
              </a:rPr>
              <a:t>Олон сая хүн амь үрэгдэж байна.</a:t>
            </a:r>
            <a:endParaRPr lang="en-US" sz="2400" dirty="0" smtClean="0">
              <a:solidFill>
                <a:schemeClr val="tx1"/>
              </a:solidFill>
              <a:latin typeface="Times New Roman" pitchFamily="18" charset="0"/>
              <a:cs typeface="Times New Roman" pitchFamily="18" charset="0"/>
            </a:endParaRPr>
          </a:p>
          <a:p>
            <a:pPr algn="ctr"/>
            <a:endParaRPr lang="en-US" dirty="0"/>
          </a:p>
        </p:txBody>
      </p:sp>
      <p:sp>
        <p:nvSpPr>
          <p:cNvPr id="5" name="Right Arrow 4"/>
          <p:cNvSpPr/>
          <p:nvPr/>
        </p:nvSpPr>
        <p:spPr>
          <a:xfrm>
            <a:off x="4419600" y="2286000"/>
            <a:ext cx="1828800"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937125"/>
          </a:xfrm>
        </p:spPr>
        <p:txBody>
          <a:bodyPr>
            <a:normAutofit fontScale="70000" lnSpcReduction="20000"/>
          </a:bodyPr>
          <a:lstStyle/>
          <a:p>
            <a:pPr>
              <a:buNone/>
            </a:pPr>
            <a:r>
              <a:rPr lang="mn-MN" b="1" dirty="0" smtClean="0">
                <a:latin typeface="Times New Roman" pitchFamily="18" charset="0"/>
                <a:cs typeface="Times New Roman" pitchFamily="18" charset="0"/>
              </a:rPr>
              <a:t>Зарчим 4. Санхүүгийн ил тод байдал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санхүүгийн бүртгэл, тайланг, үнэн зөв хийж, хөрөнгө нөөцийн үр ашигтай зарцуулалтыг баталгаажуулна. Санхүүгийн тайлан олон нийтэд нээлттэй байна. </a:t>
            </a:r>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5. Эрх тэгш байдал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үйл ажиллагаандаа нас</a:t>
            </a:r>
            <a:r>
              <a:rPr lang="mn-MN" smtClean="0">
                <a:latin typeface="Times New Roman" pitchFamily="18" charset="0"/>
                <a:cs typeface="Times New Roman" pitchFamily="18" charset="0"/>
              </a:rPr>
              <a:t>, жендер</a:t>
            </a:r>
            <a:r>
              <a:rPr lang="mn-MN" dirty="0" smtClean="0">
                <a:latin typeface="Times New Roman" pitchFamily="18" charset="0"/>
                <a:cs typeface="Times New Roman" pitchFamily="18" charset="0"/>
              </a:rPr>
              <a:t>, үндэс угсаа, гарал үүсэл, нийгэмд эзлэх байр суурь, бэлгийн чиг баримжаа, хөгжлийн бэрхшээлтэй эсэх, ял шийтгэл эдлэж байсан эсэх болон бусад хэлбэрээр хүнийг үл ялгаварлан гадуурхана. </a:t>
            </a:r>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6. Сонирхлын зөрчил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аливаа сонирхолын зөрчлөөс зайлсхийж, гарцаагүй тохиолдолд сонирхолын зөрчилтэй этгээд энэ тухай нээлттэй мэдээллэж, асуудлыг зохистой шийдвэрлэх гарцыг эрэлхийлнэ. </a:t>
            </a:r>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7. Хамтын ажиллагаа, уялдаа холбоо</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бие биенээ харилцан хүндэтгэж, дэмжин, хамтын ажиллагаа, түншлэл, уялдаа холбоогоо бэхжүүлнэ.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686800" cy="5334000"/>
          </a:xfrm>
        </p:spPr>
        <p:txBody>
          <a:bodyPr>
            <a:normAutofit fontScale="77500" lnSpcReduction="20000"/>
          </a:bodyPr>
          <a:lstStyle/>
          <a:p>
            <a:pPr>
              <a:buNone/>
            </a:pPr>
            <a:r>
              <a:rPr lang="mn-MN" b="1" dirty="0" smtClean="0">
                <a:latin typeface="Times New Roman" pitchFamily="18" charset="0"/>
                <a:cs typeface="Times New Roman" pitchFamily="18" charset="0"/>
              </a:rPr>
              <a:t>Зарчим 8. Шударга байдал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алив иргэн, байгууллагын нэр төрийг гутаах, гүтгэх, доромжлох, сүрдүүлэх, хүч хэрэглэхээс зайлсхийж, албан тушаалтан, буруутай этгээдийн авилга нөлөөлөлд авталгүй шудрага ажиллана. </a:t>
            </a:r>
          </a:p>
          <a:p>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9. Бусдыг хүндэтгэх</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ба түүний гишүүд дэмжигч нар нь бусадтай хүндэтгэлтэй, ёс зүйтэй харилцана.  </a:t>
            </a:r>
          </a:p>
          <a:p>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10. Шийдвэр гаргах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түүний удирдлага, албан тушаалтан нь мэдээллийн эх булагт ойр байгаа болон шийдвэр гаргах давуу байдлаа ашиглан өөрт болон өөрийн танил тал, ойр дотно хүмүүст давуу байдал олгохоос татгалзана.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686800" cy="5105400"/>
          </a:xfrm>
        </p:spPr>
        <p:txBody>
          <a:bodyPr>
            <a:normAutofit fontScale="77500" lnSpcReduction="20000"/>
          </a:bodyPr>
          <a:lstStyle/>
          <a:p>
            <a:pPr>
              <a:buNone/>
            </a:pPr>
            <a:r>
              <a:rPr lang="mn-MN" b="1" dirty="0" smtClean="0">
                <a:latin typeface="Times New Roman" pitchFamily="18" charset="0"/>
                <a:cs typeface="Times New Roman" pitchFamily="18" charset="0"/>
              </a:rPr>
              <a:t>Зарчим 11. Байгаль орчны асуудал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хүний эрүүл мэнд, байгаль орчинд сөрөг нөлөөлөлтэй аливаа үйл ажиллагаа явуулах, дэмжих, оролцохоос татгалзана. </a:t>
            </a:r>
          </a:p>
          <a:p>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12. Сахилга, хариуцлага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түүний удирдлага, албан тушаалтан нь хувийн эрх ашгийг бусдаас дээгүүр тавих, ашиг орлогын хойноос хөөцөлдөхийг цээрлэнэ. </a:t>
            </a:r>
          </a:p>
          <a:p>
            <a:endParaRPr lang="en-US"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Зарчим 13. Нэгдэх </a:t>
            </a:r>
            <a:endParaRPr lang="en-US" dirty="0" smtClean="0">
              <a:latin typeface="Times New Roman" pitchFamily="18" charset="0"/>
              <a:cs typeface="Times New Roman" pitchFamily="18" charset="0"/>
            </a:endParaRPr>
          </a:p>
          <a:p>
            <a:r>
              <a:rPr lang="mn-MN" dirty="0" smtClean="0">
                <a:latin typeface="Times New Roman" pitchFamily="18" charset="0"/>
                <a:cs typeface="Times New Roman" pitchFamily="18" charset="0"/>
              </a:rPr>
              <a:t>ТББ нь энэхүү ёс зүйн кодод сайн дураараа нэгдэн орох бөгөөд түүнийг зөрчсөнөөс үүдэн гарах хариуцлагыг шударгаар хүлээнэ.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610600" cy="632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b="1" dirty="0" smtClean="0">
                <a:solidFill>
                  <a:schemeClr val="tx1"/>
                </a:solidFill>
                <a:latin typeface="Times New Roman" pitchFamily="18" charset="0"/>
                <a:cs typeface="Times New Roman" pitchFamily="18" charset="0"/>
              </a:rPr>
              <a:t>БАЙГАЛЬ ОРЧНЫ ТӨРИЙН БУС БАЙГУУЛЛАГЫН</a:t>
            </a:r>
            <a:endParaRPr lang="en-US" dirty="0" smtClean="0">
              <a:solidFill>
                <a:schemeClr val="tx1"/>
              </a:solidFill>
              <a:latin typeface="Times New Roman" pitchFamily="18" charset="0"/>
              <a:cs typeface="Times New Roman" pitchFamily="18" charset="0"/>
            </a:endParaRPr>
          </a:p>
          <a:p>
            <a:pPr algn="ctr"/>
            <a:r>
              <a:rPr lang="mn-MN" b="1" dirty="0" smtClean="0">
                <a:solidFill>
                  <a:schemeClr val="tx1"/>
                </a:solidFill>
                <a:latin typeface="Times New Roman" pitchFamily="18" charset="0"/>
                <a:cs typeface="Times New Roman" pitchFamily="18" charset="0"/>
              </a:rPr>
              <a:t>ЁС ЗҮЙН КОДОД НЭГДЭН ОРСОН</a:t>
            </a:r>
            <a:endParaRPr lang="en-US" dirty="0" smtClean="0">
              <a:solidFill>
                <a:schemeClr val="tx1"/>
              </a:solidFill>
              <a:latin typeface="Times New Roman" pitchFamily="18" charset="0"/>
              <a:cs typeface="Times New Roman" pitchFamily="18" charset="0"/>
            </a:endParaRPr>
          </a:p>
          <a:p>
            <a:pPr algn="ctr"/>
            <a:r>
              <a:rPr lang="mn-MN" b="1" dirty="0" smtClean="0">
                <a:solidFill>
                  <a:schemeClr val="tx1"/>
                </a:solidFill>
                <a:latin typeface="Times New Roman" pitchFamily="18" charset="0"/>
                <a:cs typeface="Times New Roman" pitchFamily="18" charset="0"/>
              </a:rPr>
              <a:t>БАТЛАМЖ</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Бид хүний нэр төр, эрхэм чанар, эрх чөлөө, шудрага ёсыг дээдлэн, хүн төвтэй ардчилсан нийгэм, эрх зүйт төрийн зарчмын хүрээнд нийгмийн ашиг тусын төлөө үйл ажиллагаа явуулахдаа авилга, хүчирхийллээс ангид байж, итгэл үнэмшил, амьдралын хэв маяг, үзэл бодлоо бусдад тулгахгүй. </a:t>
            </a:r>
            <a:endParaRPr lang="en-US" dirty="0" smtClean="0">
              <a:solidFill>
                <a:schemeClr val="tx1"/>
              </a:solidFill>
              <a:latin typeface="Times New Roman" pitchFamily="18" charset="0"/>
              <a:cs typeface="Times New Roman" pitchFamily="18" charset="0"/>
            </a:endParaRPr>
          </a:p>
          <a:p>
            <a:pPr algn="ct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Бид “Байгаль орчны ТББ- ын Ёс зүйн Код”- д тусгагдсан үнэт зүйлс, ёс зүйн зарчмыг чандлан сахиж, өдөр тутмынхаа үйл ажиллагаанд тэдгээрийг мөрдөхийн төлөө хичээн чармайхаа тунхаглан энэхүү баримт бичигт нэгдэн орж байна. </a:t>
            </a:r>
            <a:endParaRPr lang="en-US" dirty="0" smtClean="0">
              <a:solidFill>
                <a:schemeClr val="tx1"/>
              </a:solidFill>
              <a:latin typeface="Times New Roman" pitchFamily="18" charset="0"/>
              <a:cs typeface="Times New Roman" pitchFamily="18" charset="0"/>
            </a:endParaRPr>
          </a:p>
          <a:p>
            <a:pPr algn="ctr"/>
            <a:r>
              <a:rPr lang="en-US" dirty="0" smtClean="0">
                <a:solidFill>
                  <a:schemeClr val="tx1"/>
                </a:solidFill>
                <a:latin typeface="Times New Roman" pitchFamily="18" charset="0"/>
                <a:cs typeface="Times New Roman" pitchFamily="18" charset="0"/>
              </a:rPr>
              <a:t> </a:t>
            </a:r>
          </a:p>
          <a:p>
            <a:pPr algn="ctr"/>
            <a:r>
              <a:rPr lang="mn-MN" dirty="0" smtClean="0">
                <a:solidFill>
                  <a:schemeClr val="tx1"/>
                </a:solidFill>
                <a:latin typeface="Times New Roman" pitchFamily="18" charset="0"/>
                <a:cs typeface="Times New Roman" pitchFamily="18" charset="0"/>
              </a:rPr>
              <a:t>“Монголын Байгаль Орчны ТББ- ын Ёс зүйн Код” – ыг хүлээн зөвшөөрсөн:</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                                       /ТББ- ын нэр/</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               ТББ- ын тэргүүн /Гүйцэтгэх захирлын овог нэр/ </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Огноо: 20 ... оны ...-р сарын ... ны өдөр</a:t>
            </a:r>
            <a:r>
              <a:rPr lang="en-US" dirty="0" smtClean="0">
                <a:solidFill>
                  <a:schemeClr val="tx1"/>
                </a:solidFill>
                <a:latin typeface="Times New Roman" pitchFamily="18" charset="0"/>
                <a:cs typeface="Times New Roman" pitchFamily="18" charset="0"/>
              </a:rPr>
              <a:t> </a:t>
            </a:r>
            <a:r>
              <a:rPr lang="mn-MN" dirty="0" smtClean="0">
                <a:solidFill>
                  <a:schemeClr val="tx1"/>
                </a:solidFill>
                <a:latin typeface="Times New Roman" pitchFamily="18" charset="0"/>
                <a:cs typeface="Times New Roman" pitchFamily="18" charset="0"/>
              </a:rPr>
              <a:t> </a:t>
            </a:r>
            <a:endParaRPr lang="en-US" dirty="0" smtClean="0">
              <a:solidFill>
                <a:schemeClr val="tx1"/>
              </a:solidFill>
              <a:latin typeface="Times New Roman" pitchFamily="18" charset="0"/>
              <a:cs typeface="Times New Roman" pitchFamily="18" charset="0"/>
            </a:endParaRPr>
          </a:p>
          <a:p>
            <a:pPr algn="ct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mn-MN" dirty="0" smtClean="0"/>
              <a:t> </a:t>
            </a:r>
            <a:endParaRPr lang="en-US" dirty="0" smtClean="0"/>
          </a:p>
          <a:p>
            <a:pPr algn="ctr">
              <a:buNone/>
            </a:pPr>
            <a:r>
              <a:rPr lang="mn-MN" dirty="0" smtClean="0">
                <a:latin typeface="Times New Roman" pitchFamily="18" charset="0"/>
                <a:cs typeface="Times New Roman" pitchFamily="18" charset="0"/>
              </a:rPr>
              <a:t>Анхаарал тавьсанд баярлалаа.</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648200"/>
            <a:ext cx="8610600" cy="882650"/>
          </a:xfrm>
          <a:solidFill>
            <a:schemeClr val="accent1"/>
          </a:solidFill>
        </p:spPr>
        <p:txBody>
          <a:bodyPr>
            <a:noAutofit/>
          </a:bodyPr>
          <a:lstStyle/>
          <a:p>
            <a:pPr algn="ctr"/>
            <a:r>
              <a:rPr lang="mn-MN" sz="2800" b="1" cap="none" dirty="0" smtClean="0">
                <a:latin typeface="Times New Roman" pitchFamily="18" charset="0"/>
                <a:cs typeface="Times New Roman" pitchFamily="18" charset="0"/>
              </a:rPr>
              <a:t>Хүмүүсийн байгаль орчинд хандах хандлагыг сайжруулж, өөрчлөх арга</a:t>
            </a:r>
            <a:endParaRPr lang="en-US" sz="2800" cap="none" dirty="0">
              <a:latin typeface="Times New Roman" pitchFamily="18" charset="0"/>
              <a:cs typeface="Times New Roman" pitchFamily="18" charset="0"/>
            </a:endParaRPr>
          </a:p>
        </p:txBody>
      </p:sp>
      <p:sp>
        <p:nvSpPr>
          <p:cNvPr id="3" name="Text Placeholder 2"/>
          <p:cNvSpPr>
            <a:spLocks noGrp="1"/>
          </p:cNvSpPr>
          <p:nvPr>
            <p:ph type="body" idx="1"/>
          </p:nvPr>
        </p:nvSpPr>
        <p:spPr>
          <a:xfrm>
            <a:off x="281444" y="304800"/>
            <a:ext cx="4290556" cy="838200"/>
          </a:xfrm>
        </p:spPr>
        <p:txBody>
          <a:bodyPr>
            <a:normAutofit/>
          </a:bodyPr>
          <a:lstStyle/>
          <a:p>
            <a:pPr algn="ctr"/>
            <a:r>
              <a:rPr lang="mn-MN" sz="2600" b="1" dirty="0" smtClean="0">
                <a:latin typeface="Times New Roman" pitchFamily="18" charset="0"/>
                <a:cs typeface="Times New Roman" pitchFamily="18" charset="0"/>
              </a:rPr>
              <a:t>АСУУДАЛ</a:t>
            </a:r>
            <a:r>
              <a:rPr lang="en-US" sz="2600" b="1" dirty="0" smtClean="0">
                <a:latin typeface="Times New Roman" pitchFamily="18" charset="0"/>
                <a:cs typeface="Times New Roman" pitchFamily="18" charset="0"/>
              </a:rPr>
              <a:t> </a:t>
            </a:r>
            <a:r>
              <a:rPr lang="mn-MN" sz="2600" b="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4" name="Text Placeholder 3"/>
          <p:cNvSpPr>
            <a:spLocks noGrp="1"/>
          </p:cNvSpPr>
          <p:nvPr>
            <p:ph type="body" sz="half" idx="3"/>
          </p:nvPr>
        </p:nvSpPr>
        <p:spPr>
          <a:xfrm>
            <a:off x="4572000" y="457200"/>
            <a:ext cx="4292241" cy="792162"/>
          </a:xfrm>
        </p:spPr>
        <p:txBody>
          <a:bodyPr/>
          <a:lstStyle/>
          <a:p>
            <a:pPr algn="ctr"/>
            <a:r>
              <a:rPr lang="mn-MN" sz="2400" b="1" dirty="0" smtClean="0">
                <a:latin typeface="Times New Roman" pitchFamily="18" charset="0"/>
                <a:cs typeface="Times New Roman" pitchFamily="18" charset="0"/>
              </a:rPr>
              <a:t>Юу хийх ёстой вэ?</a:t>
            </a:r>
            <a:endParaRPr lang="en-US" sz="24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Content Placeholder 4"/>
          <p:cNvSpPr>
            <a:spLocks noGrp="1"/>
          </p:cNvSpPr>
          <p:nvPr>
            <p:ph sz="quarter" idx="2"/>
          </p:nvPr>
        </p:nvSpPr>
        <p:spPr>
          <a:xfrm>
            <a:off x="281444" y="1066800"/>
            <a:ext cx="4290556" cy="3636963"/>
          </a:xfrm>
          <a:blipFill>
            <a:blip r:embed="rId2"/>
            <a:tile tx="0" ty="0" sx="100000" sy="100000" flip="none" algn="tl"/>
          </a:blipFill>
        </p:spPr>
        <p:txBody>
          <a:bodyPr/>
          <a:lstStyle/>
          <a:p>
            <a:pPr lvl="0" algn="ctr">
              <a:buNone/>
              <a:defRPr/>
            </a:pPr>
            <a:r>
              <a:rPr lang="mn-MN" b="1" dirty="0" smtClean="0">
                <a:latin typeface="Times New Roman" pitchFamily="18" charset="0"/>
                <a:cs typeface="Times New Roman" pitchFamily="18" charset="0"/>
              </a:rPr>
              <a:t>Байдал ийм байхад хүн төрөлхтөн, байгаль орчны төлөө тэмцэгчид</a:t>
            </a:r>
          </a:p>
          <a:p>
            <a:pPr lvl="0">
              <a:defRPr/>
            </a:pPr>
            <a:r>
              <a:rPr lang="mn-MN" dirty="0" smtClean="0">
                <a:latin typeface="Times New Roman" pitchFamily="18" charset="0"/>
                <a:cs typeface="Times New Roman" pitchFamily="18" charset="0"/>
              </a:rPr>
              <a:t>Багахан өөрчлөлт хийх ёстой юу?</a:t>
            </a:r>
            <a:endParaRPr lang="en-US" dirty="0" smtClean="0">
              <a:latin typeface="Times New Roman" pitchFamily="18" charset="0"/>
              <a:cs typeface="Times New Roman" pitchFamily="18" charset="0"/>
            </a:endParaRPr>
          </a:p>
          <a:p>
            <a:pPr lvl="0">
              <a:defRPr/>
            </a:pPr>
            <a:r>
              <a:rPr lang="mn-MN" dirty="0" smtClean="0">
                <a:latin typeface="Times New Roman" pitchFamily="18" charset="0"/>
                <a:cs typeface="Times New Roman" pitchFamily="18" charset="0"/>
              </a:rPr>
              <a:t>Аль эсвэл зарчмын томоохон өөрчлөлт хийх ёстой юу?</a:t>
            </a:r>
            <a:endParaRPr lang="en-US" dirty="0" smtClean="0">
              <a:latin typeface="Times New Roman" pitchFamily="18" charset="0"/>
              <a:cs typeface="Times New Roman" pitchFamily="18" charset="0"/>
            </a:endParaRPr>
          </a:p>
        </p:txBody>
      </p:sp>
      <p:sp>
        <p:nvSpPr>
          <p:cNvPr id="6" name="Content Placeholder 5"/>
          <p:cNvSpPr>
            <a:spLocks noGrp="1"/>
          </p:cNvSpPr>
          <p:nvPr>
            <p:ph sz="quarter" idx="4"/>
          </p:nvPr>
        </p:nvSpPr>
        <p:spPr>
          <a:xfrm>
            <a:off x="4648730" y="1066801"/>
            <a:ext cx="4288536" cy="3657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lvl="0"/>
            <a:r>
              <a:rPr lang="mn-MN" sz="2000" dirty="0" smtClean="0">
                <a:latin typeface="Times New Roman" pitchFamily="18" charset="0"/>
                <a:cs typeface="Times New Roman" pitchFamily="18" charset="0"/>
              </a:rPr>
              <a:t>Биологийн олон янз байдлыг хамгаалах</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Хууль тогтоомжийг чанд сахиулах </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Урамшуулал торгуулийн тогтолцоог хэрэгжүүлэх</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Байгаль орчны хяналт шинжилгээ аудит, мониторинг хийх</a:t>
            </a:r>
            <a:endParaRPr lang="en-US" sz="2000" dirty="0" smtClean="0">
              <a:latin typeface="Times New Roman" pitchFamily="18" charset="0"/>
              <a:cs typeface="Times New Roman" pitchFamily="18" charset="0"/>
            </a:endParaRPr>
          </a:p>
          <a:p>
            <a:pPr lvl="0"/>
            <a:r>
              <a:rPr lang="mn-MN" sz="2000" dirty="0" smtClean="0">
                <a:latin typeface="Times New Roman" pitchFamily="18" charset="0"/>
                <a:cs typeface="Times New Roman" pitchFamily="18" charset="0"/>
              </a:rPr>
              <a:t>Олон нийт, талуудын оролцоог хангах </a:t>
            </a:r>
            <a:endParaRPr lang="en-US" sz="2000" dirty="0" smtClean="0">
              <a:latin typeface="Times New Roman" pitchFamily="18" charset="0"/>
              <a:cs typeface="Times New Roman" pitchFamily="18" charset="0"/>
            </a:endParaRPr>
          </a:p>
          <a:p>
            <a:r>
              <a:rPr lang="mn-MN" sz="2000" dirty="0" smtClean="0">
                <a:latin typeface="Times New Roman" pitchFamily="18" charset="0"/>
                <a:cs typeface="Times New Roman" pitchFamily="18" charset="0"/>
              </a:rPr>
              <a:t>Ногоон аж төрөх ёсыг хэвшүүлэх </a:t>
            </a:r>
            <a:endParaRPr lang="en-US" sz="2000" dirty="0">
              <a:latin typeface="Times New Roman" pitchFamily="18" charset="0"/>
              <a:cs typeface="Times New Roman" pitchFamily="18" charset="0"/>
            </a:endParaRPr>
          </a:p>
        </p:txBody>
      </p:sp>
      <p:sp>
        <p:nvSpPr>
          <p:cNvPr id="7" name="Title 1"/>
          <p:cNvSpPr txBox="1">
            <a:spLocks/>
          </p:cNvSpPr>
          <p:nvPr/>
        </p:nvSpPr>
        <p:spPr>
          <a:xfrm>
            <a:off x="533400" y="5975350"/>
            <a:ext cx="8610600" cy="88265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9" name="Rectangle 8"/>
          <p:cNvSpPr/>
          <p:nvPr/>
        </p:nvSpPr>
        <p:spPr>
          <a:xfrm>
            <a:off x="381000" y="5791200"/>
            <a:ext cx="8458200" cy="954107"/>
          </a:xfrm>
          <a:prstGeom prst="rect">
            <a:avLst/>
          </a:prstGeom>
          <a:solidFill>
            <a:schemeClr val="accent1"/>
          </a:solidFill>
        </p:spPr>
        <p:txBody>
          <a:bodyPr wrap="square">
            <a:spAutoFit/>
          </a:bodyPr>
          <a:lstStyle/>
          <a:p>
            <a:pPr lvl="0" algn="ctr" fontAlgn="base">
              <a:spcBef>
                <a:spcPct val="0"/>
              </a:spcBef>
              <a:spcAft>
                <a:spcPct val="0"/>
              </a:spcAft>
            </a:pPr>
            <a:r>
              <a:rPr lang="mn-MN" sz="2800" b="1" dirty="0" smtClean="0">
                <a:latin typeface="Times New Roman" pitchFamily="18" charset="0"/>
                <a:ea typeface="Calibri" pitchFamily="34" charset="0"/>
                <a:cs typeface="Times New Roman" pitchFamily="18" charset="0"/>
              </a:rPr>
              <a:t>Нийгмийн материаллаг эдийн засгийн сонирхолыг өөрчлөх зорилго</a:t>
            </a:r>
            <a:endParaRPr lang="mn-MN" sz="2800" dirty="0" smtClean="0">
              <a:latin typeface="Arial" pitchFamily="34" charset="0"/>
              <a:cs typeface="Arial" pitchFamily="34" charset="0"/>
            </a:endParaRPr>
          </a:p>
        </p:txBody>
      </p:sp>
      <p:sp useBgFill="1">
        <p:nvSpPr>
          <p:cNvPr id="11" name="Down Arrow 10"/>
          <p:cNvSpPr/>
          <p:nvPr/>
        </p:nvSpPr>
        <p:spPr>
          <a:xfrm>
            <a:off x="4495800" y="54864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b="1" dirty="0" smtClean="0">
                <a:latin typeface="Times New Roman" pitchFamily="18" charset="0"/>
                <a:cs typeface="Times New Roman" pitchFamily="18" charset="0"/>
              </a:rPr>
              <a:t>Байгаль орчны ёс зүйн салбар</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86800" cy="5486400"/>
          </a:xfrm>
        </p:spPr>
        <p:txBody>
          <a:bodyPr>
            <a:normAutofit fontScale="70000" lnSpcReduction="20000"/>
          </a:bodyPr>
          <a:lstStyle/>
          <a:p>
            <a:pPr>
              <a:buNone/>
            </a:pPr>
            <a:r>
              <a:rPr lang="mn-MN" dirty="0" smtClean="0">
                <a:latin typeface="Times New Roman" pitchFamily="18" charset="0"/>
                <a:cs typeface="Times New Roman" pitchFamily="18" charset="0"/>
              </a:rPr>
              <a:t>Байгаль дэлхийн ёс зүйн ач холбогдол, үнэ цэнийг тодорхойлж судлах, хөгжүүлэхэд чиглэдэг философийн ухааны шинэ салбар /Гэхдээ бүр эртний салбар/</a:t>
            </a:r>
          </a:p>
          <a:p>
            <a:endParaRPr lang="mn-MN" dirty="0" smtClean="0">
              <a:latin typeface="Times New Roman" pitchFamily="18" charset="0"/>
              <a:cs typeface="Times New Roman" pitchFamily="18" charset="0"/>
            </a:endParaRPr>
          </a:p>
          <a:p>
            <a:pPr>
              <a:buNone/>
            </a:pPr>
            <a:r>
              <a:rPr lang="mn-MN" b="1" dirty="0" smtClean="0">
                <a:latin typeface="Times New Roman" pitchFamily="18" charset="0"/>
                <a:cs typeface="Times New Roman" pitchFamily="18" charset="0"/>
              </a:rPr>
              <a:t>Эртний уламжлалт байгаль хамгаалах зан заншил</a:t>
            </a:r>
            <a:endParaRPr lang="en-US" dirty="0" smtClean="0">
              <a:latin typeface="Times New Roman" pitchFamily="18" charset="0"/>
              <a:cs typeface="Times New Roman" pitchFamily="18" charset="0"/>
            </a:endParaRPr>
          </a:p>
          <a:p>
            <a:pPr>
              <a:buNone/>
            </a:pPr>
            <a:r>
              <a:rPr lang="mn-MN" dirty="0" smtClean="0">
                <a:latin typeface="Times New Roman" pitchFamily="18" charset="0"/>
                <a:cs typeface="Times New Roman" pitchFamily="18" charset="0"/>
              </a:rPr>
              <a:t>Соёл, уламжлалаа хадгалан хэдэн зууны турш байгаль орчинтойгоо эсвэл найрсаг аж төрж ирсэн нь нийгмийн зүгээс хувь хүний үүрэг хариуцлага, байгалийн баялагийн зохистой хэрэглээг дэмжих ёс зүйн зарчмууд бүрэлдэн тогтсонтой холбоотой байв. Чухам энэ цаг үеүүдэд хүн төрөлхтөнд байгаль орчны заяагдмал ёс зүй бүрэн утгаараа хэрэгжиж байв. </a:t>
            </a:r>
          </a:p>
          <a:p>
            <a:pPr>
              <a:buNone/>
            </a:pPr>
            <a:r>
              <a:rPr lang="mn-MN" dirty="0" smtClean="0">
                <a:latin typeface="Times New Roman" pitchFamily="18" charset="0"/>
                <a:cs typeface="Times New Roman" pitchFamily="18" charset="0"/>
              </a:rPr>
              <a:t>Хэрвээ манай нийгэм байгаль орчны ёс зүйн зарчмуудыг дагаж мөрддөг байсан бол байгаль орчныг хамгаалах, биологийн олон янз байдлыг хамгаалах, хадгалах асуудлууд эн тэргүүнд тавигдсаны үр дүнд хүмүүсийн байгалийн нөөцийн үрэлгэн хэрэглээ багасаж, газар нутгийг хамгаалалтанд авах, хүн амын тоог хязгаарлах /Зэрлэг амьтдыг ч гэсэн хайр гамгүй хядаж, тоо толгойг нь хязгаарлаж байдаг?/ явдал нэмэгдэж, байгаль орчны нөхцөл байдал сайжрах сан.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981200"/>
          </a:xfrm>
        </p:spPr>
        <p:txBody>
          <a:bodyPr>
            <a:noAutofit/>
          </a:bodyPr>
          <a:lstStyle/>
          <a:p>
            <a:r>
              <a:rPr lang="mn-MN" sz="2800" b="1" dirty="0" smtClean="0">
                <a:latin typeface="Times New Roman" pitchFamily="18" charset="0"/>
                <a:cs typeface="Times New Roman" pitchFamily="18" charset="0"/>
              </a:rPr>
              <a:t>Байгаль орчин, биологийн олон янз байдлыг хамгаалах ёс зүйн учир шалтгааны хөгжил нь юунд түшиглэдэг вэ?</a:t>
            </a:r>
            <a:br>
              <a:rPr lang="mn-MN"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2209800"/>
            <a:ext cx="8686800" cy="3870325"/>
          </a:xfrm>
        </p:spPr>
        <p:txBody>
          <a:bodyPr/>
          <a:lstStyle/>
          <a:p>
            <a:pPr lvl="0"/>
            <a:r>
              <a:rPr lang="mn-MN" dirty="0" smtClean="0">
                <a:latin typeface="Times New Roman" pitchFamily="18" charset="0"/>
                <a:cs typeface="Times New Roman" pitchFamily="18" charset="0"/>
              </a:rPr>
              <a:t>Шашин </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Философи </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Соёлын ёс суртахууны систем</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Уламжлал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sz="3100" b="1" dirty="0" smtClean="0">
                <a:latin typeface="Times New Roman" pitchFamily="18" charset="0"/>
                <a:cs typeface="Times New Roman" pitchFamily="18" charset="0"/>
              </a:rPr>
              <a:t>Нийтээр хүлээн зөвшөөрөгдсөн үнэн</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mn-MN" dirty="0" smtClean="0">
                <a:latin typeface="Times New Roman" pitchFamily="18" charset="0"/>
                <a:cs typeface="Times New Roman" pitchFamily="18" charset="0"/>
              </a:rPr>
              <a:t>Аливаа амь амьдралыг хүндэтгэх</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Байгаль ертөнцийг дээдлэх </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Байгаль ертөнц өөрийн гоо сайхантай </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Байгаль ертөнц хэврэг агаад Бурханы хосгүй бүтээл </a:t>
            </a:r>
            <a:endParaRPr lang="en-US" dirty="0" smtClean="0">
              <a:latin typeface="Times New Roman" pitchFamily="18" charset="0"/>
              <a:cs typeface="Times New Roman" pitchFamily="18" charset="0"/>
            </a:endParaRPr>
          </a:p>
          <a:p>
            <a:pPr lvl="0"/>
            <a:r>
              <a:rPr lang="mn-MN" dirty="0" smtClean="0">
                <a:latin typeface="Times New Roman" pitchFamily="18" charset="0"/>
                <a:cs typeface="Times New Roman" pitchFamily="18" charset="0"/>
              </a:rPr>
              <a:t>Ямар үйл хийнэ. Тэр үрээ хүртэнэ.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43000"/>
          </a:xfrm>
        </p:spPr>
        <p:txBody>
          <a:bodyPr>
            <a:normAutofit fontScale="90000"/>
          </a:bodyPr>
          <a:lstStyle/>
          <a:p>
            <a:r>
              <a:rPr lang="mn-MN" sz="2800" b="1" dirty="0" smtClean="0">
                <a:latin typeface="Times New Roman" pitchFamily="18" charset="0"/>
                <a:cs typeface="Times New Roman" pitchFamily="18" charset="0"/>
              </a:rPr>
              <a:t>Хүн эдийн засгийн ач холбогдлыг үл харгалзан бүх зүйл, байгалийг хамгаалах ёс зүйн зарчмууд</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mn-MN" sz="2400" b="1" dirty="0" smtClean="0">
                <a:latin typeface="Times New Roman" pitchFamily="18" charset="0"/>
                <a:cs typeface="Times New Roman" pitchFamily="18" charset="0"/>
              </a:rPr>
              <a:t>Нэг. Зүйл бүр, амьтан ургамал оршин тогтнох эрхтэй </a:t>
            </a:r>
            <a:endParaRPr lang="en-US" sz="2400" b="1" dirty="0" smtClean="0">
              <a:latin typeface="Times New Roman" pitchFamily="18" charset="0"/>
              <a:cs typeface="Times New Roman" pitchFamily="18" charset="0"/>
            </a:endParaRPr>
          </a:p>
          <a:p>
            <a:pPr lvl="0"/>
            <a:r>
              <a:rPr lang="mn-MN" sz="2400" dirty="0" smtClean="0">
                <a:latin typeface="Times New Roman" pitchFamily="18" charset="0"/>
                <a:cs typeface="Times New Roman" pitchFamily="18" charset="0"/>
              </a:rPr>
              <a:t>Олон цөөн</a:t>
            </a:r>
            <a:endParaRPr lang="en-US" sz="2400" dirty="0" smtClean="0">
              <a:latin typeface="Times New Roman" pitchFamily="18" charset="0"/>
              <a:cs typeface="Times New Roman" pitchFamily="18" charset="0"/>
            </a:endParaRPr>
          </a:p>
          <a:p>
            <a:pPr lvl="0"/>
            <a:r>
              <a:rPr lang="mn-MN" sz="2400" dirty="0" smtClean="0">
                <a:latin typeface="Times New Roman" pitchFamily="18" charset="0"/>
                <a:cs typeface="Times New Roman" pitchFamily="18" charset="0"/>
              </a:rPr>
              <a:t>Хүнд тустай, тусгүй </a:t>
            </a:r>
            <a:endParaRPr lang="en-US" sz="2400" dirty="0" smtClean="0">
              <a:latin typeface="Times New Roman" pitchFamily="18" charset="0"/>
              <a:cs typeface="Times New Roman" pitchFamily="18" charset="0"/>
            </a:endParaRPr>
          </a:p>
          <a:p>
            <a:pPr lvl="0"/>
            <a:r>
              <a:rPr lang="mn-MN" sz="2400" dirty="0" smtClean="0">
                <a:latin typeface="Times New Roman" pitchFamily="18" charset="0"/>
                <a:cs typeface="Times New Roman" pitchFamily="18" charset="0"/>
              </a:rPr>
              <a:t>Жижиг, том</a:t>
            </a:r>
            <a:endParaRPr lang="en-US" sz="2400" dirty="0" smtClean="0">
              <a:latin typeface="Times New Roman" pitchFamily="18" charset="0"/>
              <a:cs typeface="Times New Roman" pitchFamily="18" charset="0"/>
            </a:endParaRPr>
          </a:p>
          <a:p>
            <a:pPr lvl="0"/>
            <a:r>
              <a:rPr lang="mn-MN" sz="2400" dirty="0" smtClean="0">
                <a:latin typeface="Times New Roman" pitchFamily="18" charset="0"/>
                <a:cs typeface="Times New Roman" pitchFamily="18" charset="0"/>
              </a:rPr>
              <a:t>Энгийн, боловсронгуй </a:t>
            </a:r>
            <a:endParaRPr lang="en-US" sz="2400" dirty="0" smtClean="0">
              <a:latin typeface="Times New Roman" pitchFamily="18" charset="0"/>
              <a:cs typeface="Times New Roman" pitchFamily="18" charset="0"/>
            </a:endParaRPr>
          </a:p>
          <a:p>
            <a:pPr lvl="0"/>
            <a:r>
              <a:rPr lang="mn-MN" sz="2400" dirty="0" smtClean="0">
                <a:latin typeface="Times New Roman" pitchFamily="18" charset="0"/>
                <a:cs typeface="Times New Roman" pitchFamily="18" charset="0"/>
              </a:rPr>
              <a:t>Эрт эсвэл орой үүссэн эсэх</a:t>
            </a:r>
          </a:p>
          <a:p>
            <a:pPr lvl="0"/>
            <a:endParaRPr lang="mn-MN" sz="2800" dirty="0" smtClean="0">
              <a:latin typeface="Times New Roman" pitchFamily="18" charset="0"/>
              <a:cs typeface="Times New Roman" pitchFamily="18" charset="0"/>
            </a:endParaRPr>
          </a:p>
          <a:p>
            <a:pPr lvl="0">
              <a:buNone/>
            </a:pPr>
            <a:r>
              <a:rPr lang="mn-M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Oval 3"/>
          <p:cNvSpPr/>
          <p:nvPr/>
        </p:nvSpPr>
        <p:spPr>
          <a:xfrm>
            <a:off x="5562600" y="1981200"/>
            <a:ext cx="3276600" cy="2819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000" dirty="0" smtClean="0">
                <a:solidFill>
                  <a:schemeClr val="tx1"/>
                </a:solidFill>
                <a:latin typeface="Times New Roman" pitchFamily="18" charset="0"/>
                <a:cs typeface="Times New Roman" pitchFamily="18" charset="0"/>
              </a:rPr>
              <a:t>Эдгээрээс үл хамааран оршин тогтнох ижил нөхцөлөөр хангагдсан байх ёстой. </a:t>
            </a:r>
            <a:endParaRPr lang="en-US" sz="2000" dirty="0" smtClean="0">
              <a:solidFill>
                <a:schemeClr val="tx1"/>
              </a:solidFill>
              <a:latin typeface="Times New Roman" pitchFamily="18" charset="0"/>
              <a:cs typeface="Times New Roman" pitchFamily="18" charset="0"/>
            </a:endParaRPr>
          </a:p>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b="1" i="1" dirty="0" smtClean="0">
                <a:latin typeface="Times New Roman" pitchFamily="18" charset="0"/>
                <a:cs typeface="Times New Roman" pitchFamily="18" charset="0"/>
              </a:rPr>
              <a:t>ТОДОТГОЛ: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86800" cy="5334000"/>
          </a:xfrm>
        </p:spPr>
        <p:txBody>
          <a:bodyPr>
            <a:normAutofit/>
          </a:bodyPr>
          <a:lstStyle/>
          <a:p>
            <a:pPr>
              <a:buNone/>
            </a:pPr>
            <a:r>
              <a:rPr lang="mn-MN" sz="2400" dirty="0" smtClean="0">
                <a:latin typeface="Times New Roman" pitchFamily="18" charset="0"/>
                <a:cs typeface="Times New Roman" pitchFamily="18" charset="0"/>
              </a:rPr>
              <a:t>Эдийн засгийн ач холбогдол багатай гэж үздэг зүйлүүд нь хязгаарлагдмал орон зайд байршдаг, гадаад төрх байдал нь хүмүүсийн сонирхол үл татах, хүмүүст шууд хэрэглэгддэггүй тул төдийлөн ашиггүй гэж тооцдог .</a:t>
            </a:r>
            <a:endParaRPr lang="en-US" sz="2400" dirty="0" smtClean="0">
              <a:latin typeface="Times New Roman" pitchFamily="18" charset="0"/>
              <a:cs typeface="Times New Roman" pitchFamily="18" charset="0"/>
            </a:endParaRPr>
          </a:p>
          <a:p>
            <a:pPr>
              <a:buNone/>
            </a:pPr>
            <a:r>
              <a:rPr lang="mn-MN" sz="2400" dirty="0" smtClean="0">
                <a:latin typeface="Times New Roman" pitchFamily="18" charset="0"/>
                <a:cs typeface="Times New Roman" pitchFamily="18" charset="0"/>
              </a:rPr>
              <a:t>Гэтэл эдгээр нь дэлхий дээр оршин байгаа зүйлүүдийн дийлэнх хэсэг, ялангуяа шавьж, нугаламгүйтэн, мөөг, доод ургамал, бактери, нэг эстний төрх юм. Эдгээрийг хамгаалахад ч Байгаль орчны ёс зүй жигд үйлчлэх ёстой. </a:t>
            </a:r>
          </a:p>
          <a:p>
            <a:pPr>
              <a:buNone/>
            </a:pPr>
            <a:endParaRPr lang="mn-MN" sz="2800" dirty="0" smtClean="0">
              <a:latin typeface="Times New Roman" pitchFamily="18" charset="0"/>
              <a:cs typeface="Times New Roman" pitchFamily="18" charset="0"/>
            </a:endParaRPr>
          </a:p>
          <a:p>
            <a:pPr>
              <a:buNone/>
            </a:pPr>
            <a:endParaRPr lang="mn-MN" sz="2800" dirty="0" smtClean="0">
              <a:latin typeface="Times New Roman" pitchFamily="18" charset="0"/>
              <a:cs typeface="Times New Roman" pitchFamily="18" charset="0"/>
            </a:endParaRPr>
          </a:p>
          <a:p>
            <a:pPr>
              <a:buNone/>
            </a:pPr>
            <a:endParaRPr lang="mn-MN" sz="2800" dirty="0" smtClean="0">
              <a:latin typeface="Times New Roman" pitchFamily="18" charset="0"/>
              <a:cs typeface="Times New Roman" pitchFamily="18" charset="0"/>
            </a:endParaRPr>
          </a:p>
          <a:p>
            <a:pPr>
              <a:buNone/>
            </a:pPr>
            <a:endParaRPr lang="mn-MN"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5" name="Rectangle 4"/>
          <p:cNvSpPr/>
          <p:nvPr/>
        </p:nvSpPr>
        <p:spPr>
          <a:xfrm>
            <a:off x="685800" y="4648200"/>
            <a:ext cx="3352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000" dirty="0" smtClean="0">
                <a:solidFill>
                  <a:schemeClr val="tx1"/>
                </a:solidFill>
                <a:latin typeface="Times New Roman" pitchFamily="18" charset="0"/>
                <a:cs typeface="Times New Roman" pitchFamily="18" charset="0"/>
              </a:rPr>
              <a:t>Зүйл болгон хүний хэрэгцээнээс үл хамааран өөрийн гэсэн ДОТООД ҮНЭ ЦЭНЭ-тэй.</a:t>
            </a:r>
            <a:endParaRPr lang="en-US" sz="2000" dirty="0">
              <a:solidFill>
                <a:schemeClr val="tx1"/>
              </a:solidFill>
              <a:latin typeface="Times New Roman" pitchFamily="18" charset="0"/>
              <a:cs typeface="Times New Roman" pitchFamily="18" charset="0"/>
            </a:endParaRPr>
          </a:p>
        </p:txBody>
      </p:sp>
      <p:sp>
        <p:nvSpPr>
          <p:cNvPr id="6" name="Rectangle 5"/>
          <p:cNvSpPr/>
          <p:nvPr/>
        </p:nvSpPr>
        <p:spPr>
          <a:xfrm>
            <a:off x="4876800" y="4648200"/>
            <a:ext cx="3352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000" dirty="0" smtClean="0">
                <a:solidFill>
                  <a:schemeClr val="tx1"/>
                </a:solidFill>
                <a:latin typeface="Times New Roman" pitchFamily="18" charset="0"/>
                <a:cs typeface="Times New Roman" pitchFamily="18" charset="0"/>
              </a:rPr>
              <a:t>Зүйл бүр амьд ертөнцийн нэг хэсэг болохын хувьд хүний адил АМЬДРАХ, ОРШИН ТОГТНОХ ЭРХ-тэй</a:t>
            </a:r>
            <a:r>
              <a:rPr lang="mn-MN"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914400"/>
          </a:xfrm>
        </p:spPr>
        <p:txBody>
          <a:bodyPr>
            <a:normAutofit fontScale="90000"/>
          </a:bodyPr>
          <a:lstStyle/>
          <a:p>
            <a:r>
              <a:rPr lang="mn-MN" b="1" dirty="0" smtClean="0">
                <a:latin typeface="Times New Roman" pitchFamily="18" charset="0"/>
                <a:cs typeface="Times New Roman" pitchFamily="18" charset="0"/>
              </a:rPr>
              <a:t>Хүмүүс бид зүйлүүдийн өмнө ямар үүрэгтэй вэ?</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mn-MN" sz="2800" dirty="0" smtClean="0">
                <a:latin typeface="Times New Roman" pitchFamily="18" charset="0"/>
                <a:cs typeface="Times New Roman" pitchFamily="18" charset="0"/>
              </a:rPr>
              <a:t>Устгаж цөөрүүлэх эрхгүй</a:t>
            </a:r>
            <a:endParaRPr lang="en-US" sz="2800" dirty="0" smtClean="0">
              <a:latin typeface="Times New Roman" pitchFamily="18" charset="0"/>
              <a:cs typeface="Times New Roman" pitchFamily="18" charset="0"/>
            </a:endParaRPr>
          </a:p>
          <a:p>
            <a:pPr lvl="0"/>
            <a:r>
              <a:rPr lang="mn-MN" sz="2800" dirty="0" smtClean="0">
                <a:latin typeface="Times New Roman" pitchFamily="18" charset="0"/>
                <a:cs typeface="Times New Roman" pitchFamily="18" charset="0"/>
              </a:rPr>
              <a:t>Мөхөж үгүй болохоос урьдчилан сэргийлэх үүрэгтэй </a:t>
            </a:r>
            <a:endParaRPr lang="en-US" sz="2800" dirty="0" smtClean="0">
              <a:latin typeface="Times New Roman" pitchFamily="18" charset="0"/>
              <a:cs typeface="Times New Roman" pitchFamily="18" charset="0"/>
            </a:endParaRPr>
          </a:p>
          <a:p>
            <a:pPr lvl="0"/>
            <a:r>
              <a:rPr lang="mn-MN" sz="2800" dirty="0" smtClean="0">
                <a:latin typeface="Times New Roman" pitchFamily="18" charset="0"/>
                <a:cs typeface="Times New Roman" pitchFamily="18" charset="0"/>
              </a:rPr>
              <a:t>Ирээдүй үр удамдаа таниулах, сурталчлах, үлдээх үүрэгтэй. </a:t>
            </a:r>
            <a:endParaRPr lang="en-US" sz="28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Rectangle 3"/>
          <p:cNvSpPr/>
          <p:nvPr/>
        </p:nvSpPr>
        <p:spPr>
          <a:xfrm>
            <a:off x="609600" y="3886200"/>
            <a:ext cx="77724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sz="2400" b="1" dirty="0" smtClean="0">
                <a:solidFill>
                  <a:schemeClr val="tx1"/>
                </a:solidFill>
                <a:latin typeface="Times New Roman" pitchFamily="18" charset="0"/>
                <a:cs typeface="Times New Roman" pitchFamily="18" charset="0"/>
              </a:rPr>
              <a:t>Асуулт:</a:t>
            </a:r>
          </a:p>
          <a:p>
            <a:pPr algn="ctr"/>
            <a:r>
              <a:rPr lang="mn-MN" sz="2400" dirty="0" smtClean="0">
                <a:solidFill>
                  <a:schemeClr val="tx1"/>
                </a:solidFill>
                <a:latin typeface="Times New Roman" pitchFamily="18" charset="0"/>
                <a:cs typeface="Times New Roman" pitchFamily="18" charset="0"/>
              </a:rPr>
              <a:t>Эрх үүргийг ухамсарлах чадваргүй организм, орчин тойрноо мэдрэх мэдрэлийн системгүй Хөвд, Мөөг мэтийн организмууд эрхтэй байх уу?</a:t>
            </a:r>
            <a:r>
              <a:rPr lang="mn-MN" sz="2400" b="1" dirty="0" smtClean="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323</TotalTime>
  <Words>1689</Words>
  <Application>Microsoft Office PowerPoint</Application>
  <PresentationFormat>On-screen Show (4:3)</PresentationFormat>
  <Paragraphs>185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 МБОИЗ-ийн тэргүүн С.Дамдинсүрэн</vt:lpstr>
      <vt:lpstr>Нэг. Байгаль орчны ёс зүй </vt:lpstr>
      <vt:lpstr>Хүмүүсийн байгаль орчинд хандах хандлагыг сайжруулж, өөрчлөх арга</vt:lpstr>
      <vt:lpstr>Байгаль орчны ёс зүйн салбар </vt:lpstr>
      <vt:lpstr>Байгаль орчин, биологийн олон янз байдлыг хамгаалах ёс зүйн учир шалтгааны хөгжил нь юунд түшиглэдэг вэ? </vt:lpstr>
      <vt:lpstr>Нийтээр хүлээн зөвшөөрөгдсөн үнэн </vt:lpstr>
      <vt:lpstr>Хүн эдийн засгийн ач холбогдлыг үл харгалзан бүх зүйл, байгалийг хамгаалах ёс зүйн зарчмууд </vt:lpstr>
      <vt:lpstr>ТОДОТГОЛ:  </vt:lpstr>
      <vt:lpstr>Хүмүүс бид зүйлүүдийн өмнө ямар үүрэгтэй вэ? </vt:lpstr>
      <vt:lpstr>Хоёр. Гүн экологи </vt:lpstr>
      <vt:lpstr>Эко систем ба дэлхий  </vt:lpstr>
      <vt:lpstr>Хоёр. Байгаль орчны ТББ- ын ёс зүйн асуудал </vt:lpstr>
      <vt:lpstr>PowerPoint Presentation</vt:lpstr>
      <vt:lpstr>PowerPoint Presentation</vt:lpstr>
      <vt:lpstr>PowerPoint Presentation</vt:lpstr>
      <vt:lpstr>PowerPoint Presentation</vt:lpstr>
      <vt:lpstr>Дүгнэлт</vt:lpstr>
      <vt:lpstr>БАЙГАЛЬ ОРЧНЫ ТӨРИЙН БУС БАЙГУУЛЛАГЫН ЁС ЗҮЙН КОД </vt:lpstr>
      <vt:lpstr>ДЭЭДЛЭХ ЁС ЗҮЙН ЗАРЧМУУД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МБОИЗ-ийн тэргүүн С.Дамдинсүрэн</dc:title>
  <dc:creator>DAMDIN</dc:creator>
  <cp:lastModifiedBy>Sony</cp:lastModifiedBy>
  <cp:revision>33</cp:revision>
  <dcterms:created xsi:type="dcterms:W3CDTF">2006-08-16T00:00:00Z</dcterms:created>
  <dcterms:modified xsi:type="dcterms:W3CDTF">2014-04-19T05:03:48Z</dcterms:modified>
</cp:coreProperties>
</file>